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715000" cx="9144000"/>
  <p:notesSz cx="6858000" cy="9144000"/>
  <p:embeddedFontLst>
    <p:embeddedFont>
      <p:font typeface="Roboto Slab"/>
      <p:regular r:id="rId18"/>
      <p:bold r:id="rId19"/>
    </p:embeddedFont>
    <p:embeddedFont>
      <p:font typeface="Roboto Slab Black"/>
      <p:bold r:id="rId20"/>
    </p:embeddedFont>
    <p:embeddedFont>
      <p:font typeface="Roboto Slab SemiBold"/>
      <p:regular r:id="rId21"/>
      <p:bold r:id="rId22"/>
    </p:embeddedFont>
    <p:embeddedFont>
      <p:font typeface="Roboto Slab Medium"/>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guide id="3" pos="541">
          <p15:clr>
            <a:srgbClr val="747775"/>
          </p15:clr>
        </p15:guide>
        <p15:guide id="4" pos="227">
          <p15:clr>
            <a:srgbClr val="747775"/>
          </p15:clr>
        </p15:guide>
        <p15:guide id="5" orient="horz" pos="450">
          <p15:clr>
            <a:srgbClr val="747775"/>
          </p15:clr>
        </p15:guide>
        <p15:guide id="6" orient="horz" pos="3305">
          <p15:clr>
            <a:srgbClr val="747775"/>
          </p15:clr>
        </p15:guide>
        <p15:guide id="7" pos="5533">
          <p15:clr>
            <a:srgbClr val="747775"/>
          </p15:clr>
        </p15:guide>
        <p15:guide id="8" pos="5226">
          <p15:clr>
            <a:srgbClr val="747775"/>
          </p15:clr>
        </p15:guide>
      </p15:sldGuideLst>
    </p:ext>
    <p:ext uri="GoogleSlidesCustomDataVersion2">
      <go:slidesCustomData xmlns:go="http://customooxmlschemas.google.com/" r:id="rId25" roundtripDataSignature="AMtx7miYo72QH9DM7Xzhq1yDOqOU3rdQ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 pos="541"/>
        <p:guide pos="227"/>
        <p:guide pos="450" orient="horz"/>
        <p:guide pos="3305" orient="horz"/>
        <p:guide pos="5533"/>
        <p:guide pos="522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lack-bold.fntdata"/><Relationship Id="rId22" Type="http://schemas.openxmlformats.org/officeDocument/2006/relationships/font" Target="fonts/RobotoSlabSemiBold-bold.fntdata"/><Relationship Id="rId21" Type="http://schemas.openxmlformats.org/officeDocument/2006/relationships/font" Target="fonts/RobotoSlabSemiBold-regular.fntdata"/><Relationship Id="rId24" Type="http://schemas.openxmlformats.org/officeDocument/2006/relationships/font" Target="fonts/RobotoSlabMedium-bold.fntdata"/><Relationship Id="rId23" Type="http://schemas.openxmlformats.org/officeDocument/2006/relationships/font" Target="fonts/RobotoSlab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Slab-bold.fntdata"/><Relationship Id="rId18" Type="http://schemas.openxmlformats.org/officeDocument/2006/relationships/font" Target="fonts/RobotoSlab-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e3c6e921b6_0_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1e3c6e921b6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1e3c6e921b6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e3c6e921b6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e3c6e921b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e3c6e921b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74" name="Google Shape;17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e3bc730cb2_1_1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e3bc730cb2_1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e3bc730cb2_1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e3bc730cb2_1_2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1e3bc730cb2_1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1e3bc730cb2_1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e3c6e921b6_0_2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1e3c6e921b6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1e3c6e921b6_0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e3c6e921b6_0_5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e3c6e921b6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1e3c6e921b6_0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3c6e921b6_0_3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e3c6e921b6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1e3c6e921b6_0_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e3c6e921b6_0_6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e3c6e921b6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e3c6e921b6_0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37" name="Google Shape;13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e3c6e921b6_0_4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e3c6e921b6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e3c6e921b6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e3bc730cb2_1_4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e3bc730cb2_1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e3bc730cb2_1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685800" y="1775354"/>
            <a:ext cx="7772400" cy="1224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subTitle"/>
          </p:nvPr>
        </p:nvSpPr>
        <p:spPr>
          <a:xfrm>
            <a:off x="1371600" y="3238500"/>
            <a:ext cx="6400800" cy="14604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5"/>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2" name="Shape 72"/>
        <p:cNvGrpSpPr/>
        <p:nvPr/>
      </p:nvGrpSpPr>
      <p:grpSpPr>
        <a:xfrm>
          <a:off x="0" y="0"/>
          <a:ext cx="0" cy="0"/>
          <a:chOff x="0" y="0"/>
          <a:chExt cx="0" cy="0"/>
        </a:xfrm>
      </p:grpSpPr>
      <p:sp>
        <p:nvSpPr>
          <p:cNvPr id="73" name="Google Shape;73;p14"/>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 type="body"/>
          </p:nvPr>
        </p:nvSpPr>
        <p:spPr>
          <a:xfrm rot="5400000">
            <a:off x="2686199" y="-895500"/>
            <a:ext cx="37716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4"/>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78" name="Shape 78"/>
        <p:cNvGrpSpPr/>
        <p:nvPr/>
      </p:nvGrpSpPr>
      <p:grpSpPr>
        <a:xfrm>
          <a:off x="0" y="0"/>
          <a:ext cx="0" cy="0"/>
          <a:chOff x="0" y="0"/>
          <a:chExt cx="0" cy="0"/>
        </a:xfrm>
      </p:grpSpPr>
      <p:sp>
        <p:nvSpPr>
          <p:cNvPr id="79" name="Google Shape;79;p15"/>
          <p:cNvSpPr txBox="1"/>
          <p:nvPr>
            <p:ph type="title"/>
          </p:nvPr>
        </p:nvSpPr>
        <p:spPr>
          <a:xfrm rot="5400000">
            <a:off x="5219999" y="1638265"/>
            <a:ext cx="48762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 type="body"/>
          </p:nvPr>
        </p:nvSpPr>
        <p:spPr>
          <a:xfrm rot="5400000">
            <a:off x="1029000" y="-342935"/>
            <a:ext cx="48762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5"/>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5"/>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5"/>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6"/>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722313" y="3672417"/>
            <a:ext cx="7772400" cy="1135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 type="body"/>
          </p:nvPr>
        </p:nvSpPr>
        <p:spPr>
          <a:xfrm>
            <a:off x="722313" y="2422261"/>
            <a:ext cx="7772400" cy="12501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7"/>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 type="body"/>
          </p:nvPr>
        </p:nvSpPr>
        <p:spPr>
          <a:xfrm>
            <a:off x="457200" y="1333500"/>
            <a:ext cx="4038600" cy="3771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8"/>
          <p:cNvSpPr txBox="1"/>
          <p:nvPr>
            <p:ph idx="2" type="body"/>
          </p:nvPr>
        </p:nvSpPr>
        <p:spPr>
          <a:xfrm>
            <a:off x="4648200" y="1333500"/>
            <a:ext cx="4038600" cy="3771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8"/>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457200" y="1279261"/>
            <a:ext cx="4040100" cy="5331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9"/>
          <p:cNvSpPr txBox="1"/>
          <p:nvPr>
            <p:ph idx="2" type="body"/>
          </p:nvPr>
        </p:nvSpPr>
        <p:spPr>
          <a:xfrm>
            <a:off x="457200" y="1812396"/>
            <a:ext cx="4040100" cy="32928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9"/>
          <p:cNvSpPr txBox="1"/>
          <p:nvPr>
            <p:ph idx="3" type="body"/>
          </p:nvPr>
        </p:nvSpPr>
        <p:spPr>
          <a:xfrm>
            <a:off x="4645025" y="1279261"/>
            <a:ext cx="4041900" cy="5331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9"/>
          <p:cNvSpPr txBox="1"/>
          <p:nvPr>
            <p:ph idx="4" type="body"/>
          </p:nvPr>
        </p:nvSpPr>
        <p:spPr>
          <a:xfrm>
            <a:off x="4645025" y="1812396"/>
            <a:ext cx="4041900" cy="32928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9"/>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4" name="Shape 54"/>
        <p:cNvGrpSpPr/>
        <p:nvPr/>
      </p:nvGrpSpPr>
      <p:grpSpPr>
        <a:xfrm>
          <a:off x="0" y="0"/>
          <a:ext cx="0" cy="0"/>
          <a:chOff x="0" y="0"/>
          <a:chExt cx="0" cy="0"/>
        </a:xfrm>
      </p:grpSpPr>
      <p:sp>
        <p:nvSpPr>
          <p:cNvPr id="55" name="Google Shape;55;p11"/>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1"/>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8" name="Shape 58"/>
        <p:cNvGrpSpPr/>
        <p:nvPr/>
      </p:nvGrpSpPr>
      <p:grpSpPr>
        <a:xfrm>
          <a:off x="0" y="0"/>
          <a:ext cx="0" cy="0"/>
          <a:chOff x="0" y="0"/>
          <a:chExt cx="0" cy="0"/>
        </a:xfrm>
      </p:grpSpPr>
      <p:sp>
        <p:nvSpPr>
          <p:cNvPr id="59" name="Google Shape;59;p12"/>
          <p:cNvSpPr txBox="1"/>
          <p:nvPr>
            <p:ph type="title"/>
          </p:nvPr>
        </p:nvSpPr>
        <p:spPr>
          <a:xfrm>
            <a:off x="457200" y="227542"/>
            <a:ext cx="3008400" cy="9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 type="body"/>
          </p:nvPr>
        </p:nvSpPr>
        <p:spPr>
          <a:xfrm>
            <a:off x="3575050" y="227542"/>
            <a:ext cx="5111700" cy="48777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2"/>
          <p:cNvSpPr txBox="1"/>
          <p:nvPr>
            <p:ph idx="2" type="body"/>
          </p:nvPr>
        </p:nvSpPr>
        <p:spPr>
          <a:xfrm>
            <a:off x="457200" y="1195917"/>
            <a:ext cx="3008400" cy="3909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2"/>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5" name="Shape 65"/>
        <p:cNvGrpSpPr/>
        <p:nvPr/>
      </p:nvGrpSpPr>
      <p:grpSpPr>
        <a:xfrm>
          <a:off x="0" y="0"/>
          <a:ext cx="0" cy="0"/>
          <a:chOff x="0" y="0"/>
          <a:chExt cx="0" cy="0"/>
        </a:xfrm>
      </p:grpSpPr>
      <p:sp>
        <p:nvSpPr>
          <p:cNvPr id="66" name="Google Shape;66;p13"/>
          <p:cNvSpPr txBox="1"/>
          <p:nvPr>
            <p:ph type="title"/>
          </p:nvPr>
        </p:nvSpPr>
        <p:spPr>
          <a:xfrm>
            <a:off x="1792288" y="4000500"/>
            <a:ext cx="5486400" cy="47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p:nvPr>
            <p:ph idx="2" type="pic"/>
          </p:nvPr>
        </p:nvSpPr>
        <p:spPr>
          <a:xfrm>
            <a:off x="1792288" y="510646"/>
            <a:ext cx="5486400" cy="3429000"/>
          </a:xfrm>
          <a:prstGeom prst="rect">
            <a:avLst/>
          </a:prstGeom>
          <a:noFill/>
          <a:ln>
            <a:noFill/>
          </a:ln>
        </p:spPr>
      </p:sp>
      <p:sp>
        <p:nvSpPr>
          <p:cNvPr id="68" name="Google Shape;68;p13"/>
          <p:cNvSpPr txBox="1"/>
          <p:nvPr>
            <p:ph idx="1" type="body"/>
          </p:nvPr>
        </p:nvSpPr>
        <p:spPr>
          <a:xfrm>
            <a:off x="1792288" y="4472782"/>
            <a:ext cx="5486400" cy="670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3"/>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457200" y="228865"/>
            <a:ext cx="8229600" cy="9525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457200" y="5296958"/>
            <a:ext cx="2133600" cy="30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3124200" y="5296958"/>
            <a:ext cx="2895600" cy="304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6553200" y="5296958"/>
            <a:ext cx="2133600" cy="304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g1e3c6e921b6_0_9"/>
          <p:cNvSpPr txBox="1"/>
          <p:nvPr/>
        </p:nvSpPr>
        <p:spPr>
          <a:xfrm>
            <a:off x="858958" y="2142375"/>
            <a:ext cx="25719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500" u="none" cap="none" strike="noStrike">
                <a:solidFill>
                  <a:srgbClr val="66348B"/>
                </a:solidFill>
                <a:latin typeface="Roboto Slab Medium"/>
                <a:ea typeface="Roboto Slab Medium"/>
                <a:cs typeface="Roboto Slab Medium"/>
                <a:sym typeface="Roboto Slab Medium"/>
              </a:rPr>
              <a:t>Subtítulo</a:t>
            </a:r>
            <a:endParaRPr i="0" sz="1300" u="none" cap="none" strike="noStrike">
              <a:solidFill>
                <a:srgbClr val="000000"/>
              </a:solidFill>
              <a:latin typeface="Roboto Slab Medium"/>
              <a:ea typeface="Roboto Slab Medium"/>
              <a:cs typeface="Roboto Slab Medium"/>
              <a:sym typeface="Roboto Slab Medium"/>
            </a:endParaRPr>
          </a:p>
        </p:txBody>
      </p:sp>
      <p:sp>
        <p:nvSpPr>
          <p:cNvPr id="90" name="Google Shape;90;g1e3c6e921b6_0_9"/>
          <p:cNvSpPr txBox="1"/>
          <p:nvPr/>
        </p:nvSpPr>
        <p:spPr>
          <a:xfrm>
            <a:off x="858950" y="1301175"/>
            <a:ext cx="6837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900">
                <a:latin typeface="Roboto Slab Black"/>
                <a:ea typeface="Roboto Slab Black"/>
                <a:cs typeface="Roboto Slab Black"/>
                <a:sym typeface="Roboto Slab Black"/>
              </a:rPr>
              <a:t>Nome do trabalho</a:t>
            </a:r>
            <a:endParaRPr sz="3900">
              <a:latin typeface="Roboto Slab Black"/>
              <a:ea typeface="Roboto Slab Black"/>
              <a:cs typeface="Roboto Slab Black"/>
              <a:sym typeface="Roboto Slab Black"/>
            </a:endParaRPr>
          </a:p>
        </p:txBody>
      </p:sp>
      <p:sp>
        <p:nvSpPr>
          <p:cNvPr id="91" name="Google Shape;91;g1e3c6e921b6_0_9"/>
          <p:cNvSpPr txBox="1"/>
          <p:nvPr/>
        </p:nvSpPr>
        <p:spPr>
          <a:xfrm>
            <a:off x="858946" y="4221225"/>
            <a:ext cx="3713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pt-BR" sz="1600">
                <a:solidFill>
                  <a:srgbClr val="248235"/>
                </a:solidFill>
                <a:latin typeface="Roboto Slab"/>
                <a:ea typeface="Roboto Slab"/>
                <a:cs typeface="Roboto Slab"/>
                <a:sym typeface="Roboto Slab"/>
              </a:rPr>
              <a:t>Autor(a):</a:t>
            </a:r>
            <a:endParaRPr i="0" sz="1600" u="none" cap="none" strike="noStrike">
              <a:solidFill>
                <a:srgbClr val="248235"/>
              </a:solidFill>
              <a:latin typeface="Roboto Slab"/>
              <a:ea typeface="Roboto Slab"/>
              <a:cs typeface="Roboto Slab"/>
              <a:sym typeface="Roboto Slab"/>
            </a:endParaRPr>
          </a:p>
        </p:txBody>
      </p:sp>
      <p:sp>
        <p:nvSpPr>
          <p:cNvPr id="92" name="Google Shape;92;g1e3c6e921b6_0_9"/>
          <p:cNvSpPr txBox="1"/>
          <p:nvPr/>
        </p:nvSpPr>
        <p:spPr>
          <a:xfrm>
            <a:off x="858946" y="4559925"/>
            <a:ext cx="3713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pt-BR" sz="1600">
                <a:solidFill>
                  <a:srgbClr val="248235"/>
                </a:solidFill>
                <a:latin typeface="Roboto Slab"/>
                <a:ea typeface="Roboto Slab"/>
                <a:cs typeface="Roboto Slab"/>
                <a:sym typeface="Roboto Slab"/>
              </a:rPr>
              <a:t>Orientador(a):</a:t>
            </a:r>
            <a:endParaRPr i="0" sz="1600" u="none" cap="none" strike="noStrike">
              <a:solidFill>
                <a:srgbClr val="248235"/>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g1e3c6e921b6_0_0"/>
          <p:cNvSpPr/>
          <p:nvPr/>
        </p:nvSpPr>
        <p:spPr>
          <a:xfrm>
            <a:off x="1562250" y="1479775"/>
            <a:ext cx="6019500" cy="3189300"/>
          </a:xfrm>
          <a:prstGeom prst="rect">
            <a:avLst/>
          </a:prstGeom>
          <a:solidFill>
            <a:srgbClr val="2482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1e3c6e921b6_0_0"/>
          <p:cNvSpPr txBox="1"/>
          <p:nvPr/>
        </p:nvSpPr>
        <p:spPr>
          <a:xfrm>
            <a:off x="3385650" y="2766625"/>
            <a:ext cx="23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a:latin typeface="Roboto Slab"/>
                <a:ea typeface="Roboto Slab"/>
                <a:cs typeface="Roboto Slab"/>
                <a:sym typeface="Roboto Slab"/>
              </a:rPr>
              <a:t>insira sua</a:t>
            </a:r>
            <a:endParaRPr b="1">
              <a:latin typeface="Roboto Slab"/>
              <a:ea typeface="Roboto Slab"/>
              <a:cs typeface="Roboto Slab"/>
              <a:sym typeface="Roboto Slab"/>
            </a:endParaRPr>
          </a:p>
          <a:p>
            <a:pPr indent="0" lvl="0" marL="0" rtl="0" algn="ctr">
              <a:spcBef>
                <a:spcPts val="0"/>
              </a:spcBef>
              <a:spcAft>
                <a:spcPts val="0"/>
              </a:spcAft>
              <a:buNone/>
            </a:pPr>
            <a:r>
              <a:rPr b="1" lang="pt-BR">
                <a:latin typeface="Roboto Slab"/>
                <a:ea typeface="Roboto Slab"/>
                <a:cs typeface="Roboto Slab"/>
                <a:sym typeface="Roboto Slab"/>
              </a:rPr>
              <a:t>imagem AQUI</a:t>
            </a:r>
            <a:endParaRPr b="1">
              <a:latin typeface="Roboto Slab"/>
              <a:ea typeface="Roboto Slab"/>
              <a:cs typeface="Roboto Slab"/>
              <a:sym typeface="Roboto Slab"/>
            </a:endParaRPr>
          </a:p>
        </p:txBody>
      </p:sp>
      <p:sp>
        <p:nvSpPr>
          <p:cNvPr id="170" name="Google Shape;170;g1e3c6e921b6_0_0"/>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1e3bc730cb2_1_25"/>
          <p:cNvSpPr txBox="1"/>
          <p:nvPr/>
        </p:nvSpPr>
        <p:spPr>
          <a:xfrm>
            <a:off x="847050" y="2041050"/>
            <a:ext cx="63561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	</a:t>
            </a:r>
            <a:r>
              <a:rPr i="0" lang="pt-BR" sz="1600" u="none" cap="none" strike="noStrike">
                <a:solidFill>
                  <a:schemeClr val="dk1"/>
                </a:solidFill>
                <a:latin typeface="Roboto Slab"/>
                <a:ea typeface="Roboto Slab"/>
                <a:cs typeface="Roboto Slab"/>
                <a:sym typeface="Roboto Slab"/>
              </a:rPr>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r>
              <a:rPr i="0" lang="pt-BR" sz="1600" u="none" cap="none" strike="noStrike">
                <a:solidFill>
                  <a:schemeClr val="dk1"/>
                </a:solidFill>
                <a:latin typeface="Roboto Slab"/>
                <a:ea typeface="Roboto Slab"/>
                <a:cs typeface="Roboto Slab"/>
                <a:sym typeface="Roboto Slab"/>
              </a:rPr>
              <a:t> </a:t>
            </a:r>
            <a:r>
              <a:rPr i="0" lang="pt-BR" sz="1600" u="none" cap="none" strike="noStrike">
                <a:solidFill>
                  <a:schemeClr val="dk1"/>
                </a:solidFill>
                <a:latin typeface="Roboto Slab"/>
                <a:ea typeface="Roboto Slab"/>
                <a:cs typeface="Roboto Slab"/>
                <a:sym typeface="Roboto Slab"/>
              </a:rPr>
              <a:t>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99" name="Google Shape;99;g1e3bc730cb2_1_25"/>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
        <p:nvSpPr>
          <p:cNvPr id="100" name="Google Shape;100;g1e3bc730cb2_1_25"/>
          <p:cNvSpPr txBox="1"/>
          <p:nvPr/>
        </p:nvSpPr>
        <p:spPr>
          <a:xfrm>
            <a:off x="847058" y="1422450"/>
            <a:ext cx="2571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100" u="none" cap="none" strike="noStrike">
                <a:solidFill>
                  <a:srgbClr val="185823"/>
                </a:solidFill>
                <a:latin typeface="Roboto Slab SemiBold"/>
                <a:ea typeface="Roboto Slab SemiBold"/>
                <a:cs typeface="Roboto Slab SemiBold"/>
                <a:sym typeface="Roboto Slab SemiBold"/>
              </a:rPr>
              <a:t>Subtítulo</a:t>
            </a:r>
            <a:endParaRPr i="0" sz="2100" u="none" cap="none" strike="noStrike">
              <a:solidFill>
                <a:srgbClr val="185823"/>
              </a:solidFill>
              <a:latin typeface="Roboto Slab SemiBold"/>
              <a:ea typeface="Roboto Slab SemiBold"/>
              <a:cs typeface="Roboto Slab SemiBold"/>
              <a:sym typeface="Roboto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g1e3c6e921b6_0_25"/>
          <p:cNvSpPr txBox="1"/>
          <p:nvPr/>
        </p:nvSpPr>
        <p:spPr>
          <a:xfrm>
            <a:off x="847050" y="2041050"/>
            <a:ext cx="63561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107" name="Google Shape;107;g1e3c6e921b6_0_25"/>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
        <p:nvSpPr>
          <p:cNvPr id="108" name="Google Shape;108;g1e3c6e921b6_0_25"/>
          <p:cNvSpPr txBox="1"/>
          <p:nvPr/>
        </p:nvSpPr>
        <p:spPr>
          <a:xfrm>
            <a:off x="847058" y="1422450"/>
            <a:ext cx="2571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100" u="none" cap="none" strike="noStrike">
                <a:solidFill>
                  <a:srgbClr val="185823"/>
                </a:solidFill>
                <a:latin typeface="Roboto Slab SemiBold"/>
                <a:ea typeface="Roboto Slab SemiBold"/>
                <a:cs typeface="Roboto Slab SemiBold"/>
                <a:sym typeface="Roboto Slab SemiBold"/>
              </a:rPr>
              <a:t>Subtítulo</a:t>
            </a:r>
            <a:endParaRPr i="0" sz="2100" u="none" cap="none" strike="noStrike">
              <a:solidFill>
                <a:srgbClr val="185823"/>
              </a:solidFill>
              <a:latin typeface="Roboto Slab SemiBold"/>
              <a:ea typeface="Roboto Slab SemiBold"/>
              <a:cs typeface="Roboto Slab SemiBold"/>
              <a:sym typeface="Roboto Slab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g1e3c6e921b6_0_56"/>
          <p:cNvSpPr txBox="1"/>
          <p:nvPr/>
        </p:nvSpPr>
        <p:spPr>
          <a:xfrm>
            <a:off x="847050" y="2041050"/>
            <a:ext cx="6356100" cy="21858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50000"/>
              </a:lnSpc>
              <a:spcBef>
                <a:spcPts val="0"/>
              </a:spcBef>
              <a:spcAft>
                <a:spcPts val="0"/>
              </a:spcAft>
              <a:buClr>
                <a:srgbClr val="000000"/>
              </a:buClr>
              <a:buSzPts val="1600"/>
              <a:buFont typeface="Roboto Slab"/>
              <a:buChar char="●"/>
            </a:pPr>
            <a:r>
              <a:rPr lang="pt-BR" sz="1600">
                <a:solidFill>
                  <a:schemeClr val="dk1"/>
                </a:solidFill>
                <a:latin typeface="Roboto Slab"/>
                <a:ea typeface="Roboto Slab"/>
                <a:cs typeface="Roboto Slab"/>
                <a:sym typeface="Roboto Slab"/>
              </a:rPr>
              <a:t>digite aqui seu tópico;</a:t>
            </a:r>
            <a:endParaRPr sz="1600">
              <a:solidFill>
                <a:schemeClr val="dk1"/>
              </a:solidFill>
              <a:latin typeface="Roboto Slab"/>
              <a:ea typeface="Roboto Slab"/>
              <a:cs typeface="Roboto Slab"/>
              <a:sym typeface="Roboto Slab"/>
            </a:endParaRPr>
          </a:p>
          <a:p>
            <a:pPr indent="-330200" lvl="0" marL="457200" rtl="0" algn="l">
              <a:lnSpc>
                <a:spcPct val="150000"/>
              </a:lnSpc>
              <a:spcBef>
                <a:spcPts val="0"/>
              </a:spcBef>
              <a:spcAft>
                <a:spcPts val="0"/>
              </a:spcAft>
              <a:buClr>
                <a:schemeClr val="dk1"/>
              </a:buClr>
              <a:buSzPts val="1600"/>
              <a:buFont typeface="Roboto Slab"/>
              <a:buChar char="●"/>
            </a:pPr>
            <a:r>
              <a:rPr lang="pt-BR" sz="1600">
                <a:solidFill>
                  <a:schemeClr val="dk1"/>
                </a:solidFill>
                <a:latin typeface="Roboto Slab"/>
                <a:ea typeface="Roboto Slab"/>
                <a:cs typeface="Roboto Slab"/>
                <a:sym typeface="Roboto Slab"/>
              </a:rPr>
              <a:t>digite aqui seu tópico;</a:t>
            </a:r>
            <a:endParaRPr sz="1600">
              <a:solidFill>
                <a:schemeClr val="dk1"/>
              </a:solidFill>
              <a:latin typeface="Roboto Slab"/>
              <a:ea typeface="Roboto Slab"/>
              <a:cs typeface="Roboto Slab"/>
              <a:sym typeface="Roboto Slab"/>
            </a:endParaRPr>
          </a:p>
          <a:p>
            <a:pPr indent="-330200" lvl="0" marL="457200" rtl="0" algn="l">
              <a:lnSpc>
                <a:spcPct val="150000"/>
              </a:lnSpc>
              <a:spcBef>
                <a:spcPts val="0"/>
              </a:spcBef>
              <a:spcAft>
                <a:spcPts val="0"/>
              </a:spcAft>
              <a:buClr>
                <a:schemeClr val="dk1"/>
              </a:buClr>
              <a:buSzPts val="1600"/>
              <a:buFont typeface="Roboto Slab"/>
              <a:buChar char="●"/>
            </a:pPr>
            <a:r>
              <a:rPr lang="pt-BR" sz="1600">
                <a:solidFill>
                  <a:schemeClr val="dk1"/>
                </a:solidFill>
                <a:latin typeface="Roboto Slab"/>
                <a:ea typeface="Roboto Slab"/>
                <a:cs typeface="Roboto Slab"/>
                <a:sym typeface="Roboto Slab"/>
              </a:rPr>
              <a:t>digite aqui seu tópico;</a:t>
            </a:r>
            <a:endParaRPr sz="1600">
              <a:solidFill>
                <a:schemeClr val="dk1"/>
              </a:solidFill>
              <a:latin typeface="Roboto Slab"/>
              <a:ea typeface="Roboto Slab"/>
              <a:cs typeface="Roboto Slab"/>
              <a:sym typeface="Roboto Slab"/>
            </a:endParaRPr>
          </a:p>
          <a:p>
            <a:pPr indent="-330200" lvl="0" marL="457200" rtl="0" algn="l">
              <a:lnSpc>
                <a:spcPct val="150000"/>
              </a:lnSpc>
              <a:spcBef>
                <a:spcPts val="0"/>
              </a:spcBef>
              <a:spcAft>
                <a:spcPts val="0"/>
              </a:spcAft>
              <a:buClr>
                <a:schemeClr val="dk1"/>
              </a:buClr>
              <a:buSzPts val="1600"/>
              <a:buFont typeface="Roboto Slab"/>
              <a:buChar char="●"/>
            </a:pPr>
            <a:r>
              <a:rPr lang="pt-BR" sz="1600">
                <a:solidFill>
                  <a:schemeClr val="dk1"/>
                </a:solidFill>
                <a:latin typeface="Roboto Slab"/>
                <a:ea typeface="Roboto Slab"/>
                <a:cs typeface="Roboto Slab"/>
                <a:sym typeface="Roboto Slab"/>
              </a:rPr>
              <a:t>digite aqui seu tópico;</a:t>
            </a:r>
            <a:endParaRPr sz="1600">
              <a:solidFill>
                <a:schemeClr val="dk1"/>
              </a:solidFill>
              <a:latin typeface="Roboto Slab"/>
              <a:ea typeface="Roboto Slab"/>
              <a:cs typeface="Roboto Slab"/>
              <a:sym typeface="Roboto Slab"/>
            </a:endParaRPr>
          </a:p>
          <a:p>
            <a:pPr indent="-330200" lvl="0" marL="457200" rtl="0" algn="l">
              <a:lnSpc>
                <a:spcPct val="150000"/>
              </a:lnSpc>
              <a:spcBef>
                <a:spcPts val="0"/>
              </a:spcBef>
              <a:spcAft>
                <a:spcPts val="0"/>
              </a:spcAft>
              <a:buClr>
                <a:schemeClr val="dk1"/>
              </a:buClr>
              <a:buSzPts val="1600"/>
              <a:buFont typeface="Roboto Slab"/>
              <a:buChar char="●"/>
            </a:pPr>
            <a:r>
              <a:rPr lang="pt-BR" sz="1600">
                <a:solidFill>
                  <a:schemeClr val="dk1"/>
                </a:solidFill>
                <a:latin typeface="Roboto Slab"/>
                <a:ea typeface="Roboto Slab"/>
                <a:cs typeface="Roboto Slab"/>
                <a:sym typeface="Roboto Slab"/>
              </a:rPr>
              <a:t>digite aqui seu tópico;</a:t>
            </a:r>
            <a:endParaRPr sz="1600">
              <a:solidFill>
                <a:schemeClr val="dk1"/>
              </a:solidFill>
              <a:latin typeface="Roboto Slab"/>
              <a:ea typeface="Roboto Slab"/>
              <a:cs typeface="Roboto Slab"/>
              <a:sym typeface="Roboto Slab"/>
            </a:endParaRPr>
          </a:p>
          <a:p>
            <a:pPr indent="-330200" lvl="0" marL="457200" rtl="0" algn="l">
              <a:lnSpc>
                <a:spcPct val="150000"/>
              </a:lnSpc>
              <a:spcBef>
                <a:spcPts val="0"/>
              </a:spcBef>
              <a:spcAft>
                <a:spcPts val="0"/>
              </a:spcAft>
              <a:buClr>
                <a:schemeClr val="dk1"/>
              </a:buClr>
              <a:buSzPts val="1600"/>
              <a:buFont typeface="Roboto Slab"/>
              <a:buChar char="●"/>
            </a:pPr>
            <a:r>
              <a:rPr lang="pt-BR" sz="1600">
                <a:solidFill>
                  <a:schemeClr val="dk1"/>
                </a:solidFill>
                <a:latin typeface="Roboto Slab"/>
                <a:ea typeface="Roboto Slab"/>
                <a:cs typeface="Roboto Slab"/>
                <a:sym typeface="Roboto Slab"/>
              </a:rPr>
              <a:t>digite aqui seu tópico.</a:t>
            </a:r>
            <a:endParaRPr sz="1600">
              <a:solidFill>
                <a:schemeClr val="dk1"/>
              </a:solidFill>
              <a:latin typeface="Roboto Slab"/>
              <a:ea typeface="Roboto Slab"/>
              <a:cs typeface="Roboto Slab"/>
              <a:sym typeface="Roboto Slab"/>
            </a:endParaRPr>
          </a:p>
        </p:txBody>
      </p:sp>
      <p:sp>
        <p:nvSpPr>
          <p:cNvPr id="115" name="Google Shape;115;g1e3c6e921b6_0_56"/>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
        <p:nvSpPr>
          <p:cNvPr id="116" name="Google Shape;116;g1e3c6e921b6_0_56"/>
          <p:cNvSpPr txBox="1"/>
          <p:nvPr/>
        </p:nvSpPr>
        <p:spPr>
          <a:xfrm>
            <a:off x="847058" y="1422450"/>
            <a:ext cx="2571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100" u="none" cap="none" strike="noStrike">
                <a:solidFill>
                  <a:srgbClr val="185823"/>
                </a:solidFill>
                <a:latin typeface="Roboto Slab SemiBold"/>
                <a:ea typeface="Roboto Slab SemiBold"/>
                <a:cs typeface="Roboto Slab SemiBold"/>
                <a:sym typeface="Roboto Slab SemiBold"/>
              </a:rPr>
              <a:t>Subtítulo</a:t>
            </a:r>
            <a:endParaRPr i="0" sz="2100" u="none" cap="none" strike="noStrike">
              <a:solidFill>
                <a:srgbClr val="185823"/>
              </a:solidFill>
              <a:latin typeface="Roboto Slab SemiBold"/>
              <a:ea typeface="Roboto Slab SemiBold"/>
              <a:cs typeface="Roboto Slab SemiBold"/>
              <a:sym typeface="Roboto Slab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1e3c6e921b6_0_32"/>
          <p:cNvSpPr txBox="1"/>
          <p:nvPr/>
        </p:nvSpPr>
        <p:spPr>
          <a:xfrm>
            <a:off x="847050" y="1635375"/>
            <a:ext cx="63561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123" name="Google Shape;123;g1e3c6e921b6_0_32"/>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g1e3c6e921b6_0_64"/>
          <p:cNvSpPr txBox="1"/>
          <p:nvPr/>
        </p:nvSpPr>
        <p:spPr>
          <a:xfrm>
            <a:off x="858950" y="1921975"/>
            <a:ext cx="37251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130" name="Google Shape;130;g1e3c6e921b6_0_64"/>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
        <p:nvSpPr>
          <p:cNvPr id="131" name="Google Shape;131;g1e3c6e921b6_0_64"/>
          <p:cNvSpPr txBox="1"/>
          <p:nvPr/>
        </p:nvSpPr>
        <p:spPr>
          <a:xfrm>
            <a:off x="858958" y="1460725"/>
            <a:ext cx="2571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100" u="none" cap="none" strike="noStrike">
                <a:solidFill>
                  <a:srgbClr val="185823"/>
                </a:solidFill>
                <a:latin typeface="Roboto Slab SemiBold"/>
                <a:ea typeface="Roboto Slab SemiBold"/>
                <a:cs typeface="Roboto Slab SemiBold"/>
                <a:sym typeface="Roboto Slab SemiBold"/>
              </a:rPr>
              <a:t>Subtítulo</a:t>
            </a:r>
            <a:endParaRPr i="0" sz="2100" u="none" cap="none" strike="noStrike">
              <a:solidFill>
                <a:srgbClr val="185823"/>
              </a:solidFill>
              <a:latin typeface="Roboto Slab SemiBold"/>
              <a:ea typeface="Roboto Slab SemiBold"/>
              <a:cs typeface="Roboto Slab SemiBold"/>
              <a:sym typeface="Roboto Slab SemiBold"/>
            </a:endParaRPr>
          </a:p>
        </p:txBody>
      </p:sp>
      <p:sp>
        <p:nvSpPr>
          <p:cNvPr id="132" name="Google Shape;132;g1e3c6e921b6_0_64"/>
          <p:cNvSpPr txBox="1"/>
          <p:nvPr/>
        </p:nvSpPr>
        <p:spPr>
          <a:xfrm>
            <a:off x="4821350" y="1921975"/>
            <a:ext cx="37251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133" name="Google Shape;133;g1e3c6e921b6_0_64"/>
          <p:cNvSpPr txBox="1"/>
          <p:nvPr/>
        </p:nvSpPr>
        <p:spPr>
          <a:xfrm>
            <a:off x="4821358" y="1460725"/>
            <a:ext cx="2571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100" u="none" cap="none" strike="noStrike">
                <a:solidFill>
                  <a:srgbClr val="185823"/>
                </a:solidFill>
                <a:latin typeface="Roboto Slab SemiBold"/>
                <a:ea typeface="Roboto Slab SemiBold"/>
                <a:cs typeface="Roboto Slab SemiBold"/>
                <a:sym typeface="Roboto Slab SemiBold"/>
              </a:rPr>
              <a:t>Subtítulo</a:t>
            </a:r>
            <a:endParaRPr i="0" sz="2100" u="none" cap="none" strike="noStrike">
              <a:solidFill>
                <a:srgbClr val="185823"/>
              </a:solidFill>
              <a:latin typeface="Roboto Slab SemiBold"/>
              <a:ea typeface="Roboto Slab SemiBold"/>
              <a:cs typeface="Roboto Slab SemiBold"/>
              <a:sym typeface="Roboto Slab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
          <p:cNvSpPr/>
          <p:nvPr/>
        </p:nvSpPr>
        <p:spPr>
          <a:xfrm>
            <a:off x="5340750" y="1067250"/>
            <a:ext cx="2956200" cy="3580500"/>
          </a:xfrm>
          <a:prstGeom prst="rect">
            <a:avLst/>
          </a:prstGeom>
          <a:solidFill>
            <a:srgbClr val="2482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txBox="1"/>
          <p:nvPr/>
        </p:nvSpPr>
        <p:spPr>
          <a:xfrm>
            <a:off x="5632500" y="2549700"/>
            <a:ext cx="23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a:latin typeface="Roboto Slab"/>
                <a:ea typeface="Roboto Slab"/>
                <a:cs typeface="Roboto Slab"/>
                <a:sym typeface="Roboto Slab"/>
              </a:rPr>
              <a:t>insira sua</a:t>
            </a:r>
            <a:endParaRPr b="1">
              <a:latin typeface="Roboto Slab"/>
              <a:ea typeface="Roboto Slab"/>
              <a:cs typeface="Roboto Slab"/>
              <a:sym typeface="Roboto Slab"/>
            </a:endParaRPr>
          </a:p>
          <a:p>
            <a:pPr indent="0" lvl="0" marL="0" rtl="0" algn="ctr">
              <a:spcBef>
                <a:spcPts val="0"/>
              </a:spcBef>
              <a:spcAft>
                <a:spcPts val="0"/>
              </a:spcAft>
              <a:buNone/>
            </a:pPr>
            <a:r>
              <a:rPr b="1" lang="pt-BR">
                <a:latin typeface="Roboto Slab"/>
                <a:ea typeface="Roboto Slab"/>
                <a:cs typeface="Roboto Slab"/>
                <a:sym typeface="Roboto Slab"/>
              </a:rPr>
              <a:t>imagem AQUI</a:t>
            </a:r>
            <a:endParaRPr b="1">
              <a:latin typeface="Roboto Slab"/>
              <a:ea typeface="Roboto Slab"/>
              <a:cs typeface="Roboto Slab"/>
              <a:sym typeface="Roboto Slab"/>
            </a:endParaRPr>
          </a:p>
        </p:txBody>
      </p:sp>
      <p:sp>
        <p:nvSpPr>
          <p:cNvPr id="141" name="Google Shape;141;p2"/>
          <p:cNvSpPr txBox="1"/>
          <p:nvPr/>
        </p:nvSpPr>
        <p:spPr>
          <a:xfrm>
            <a:off x="847050" y="1635375"/>
            <a:ext cx="41367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142" name="Google Shape;142;p2"/>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g1e3c6e921b6_0_41"/>
          <p:cNvSpPr/>
          <p:nvPr/>
        </p:nvSpPr>
        <p:spPr>
          <a:xfrm>
            <a:off x="5340750" y="1067250"/>
            <a:ext cx="2956200" cy="3580500"/>
          </a:xfrm>
          <a:prstGeom prst="rect">
            <a:avLst/>
          </a:prstGeom>
          <a:solidFill>
            <a:srgbClr val="2482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e3c6e921b6_0_41"/>
          <p:cNvSpPr txBox="1"/>
          <p:nvPr/>
        </p:nvSpPr>
        <p:spPr>
          <a:xfrm>
            <a:off x="5632500" y="2549700"/>
            <a:ext cx="23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a:latin typeface="Roboto Slab"/>
                <a:ea typeface="Roboto Slab"/>
                <a:cs typeface="Roboto Slab"/>
                <a:sym typeface="Roboto Slab"/>
              </a:rPr>
              <a:t>insira sua</a:t>
            </a:r>
            <a:endParaRPr b="1">
              <a:latin typeface="Roboto Slab"/>
              <a:ea typeface="Roboto Slab"/>
              <a:cs typeface="Roboto Slab"/>
              <a:sym typeface="Roboto Slab"/>
            </a:endParaRPr>
          </a:p>
          <a:p>
            <a:pPr indent="0" lvl="0" marL="0" rtl="0" algn="ctr">
              <a:spcBef>
                <a:spcPts val="0"/>
              </a:spcBef>
              <a:spcAft>
                <a:spcPts val="0"/>
              </a:spcAft>
              <a:buNone/>
            </a:pPr>
            <a:r>
              <a:rPr b="1" lang="pt-BR">
                <a:latin typeface="Roboto Slab"/>
                <a:ea typeface="Roboto Slab"/>
                <a:cs typeface="Roboto Slab"/>
                <a:sym typeface="Roboto Slab"/>
              </a:rPr>
              <a:t>imagem AQUI</a:t>
            </a:r>
            <a:endParaRPr b="1">
              <a:latin typeface="Roboto Slab"/>
              <a:ea typeface="Roboto Slab"/>
              <a:cs typeface="Roboto Slab"/>
              <a:sym typeface="Roboto Slab"/>
            </a:endParaRPr>
          </a:p>
        </p:txBody>
      </p:sp>
      <p:sp>
        <p:nvSpPr>
          <p:cNvPr id="150" name="Google Shape;150;g1e3c6e921b6_0_41"/>
          <p:cNvSpPr txBox="1"/>
          <p:nvPr/>
        </p:nvSpPr>
        <p:spPr>
          <a:xfrm>
            <a:off x="847050" y="1930475"/>
            <a:ext cx="41367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i="0" lang="pt-BR" sz="1600" u="none" cap="none" strike="noStrike">
                <a:solidFill>
                  <a:schemeClr val="dk1"/>
                </a:solidFill>
                <a:latin typeface="Roboto Slab"/>
                <a:ea typeface="Roboto Slab"/>
                <a:cs typeface="Roboto Slab"/>
                <a:sym typeface="Roboto Slab"/>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i="0" sz="1600" u="none" cap="none" strike="noStrike">
              <a:solidFill>
                <a:srgbClr val="000000"/>
              </a:solidFill>
              <a:latin typeface="Roboto Slab"/>
              <a:ea typeface="Roboto Slab"/>
              <a:cs typeface="Roboto Slab"/>
              <a:sym typeface="Roboto Slab"/>
            </a:endParaRPr>
          </a:p>
        </p:txBody>
      </p:sp>
      <p:sp>
        <p:nvSpPr>
          <p:cNvPr id="151" name="Google Shape;151;g1e3c6e921b6_0_41"/>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
        <p:nvSpPr>
          <p:cNvPr id="152" name="Google Shape;152;g1e3c6e921b6_0_41"/>
          <p:cNvSpPr txBox="1"/>
          <p:nvPr/>
        </p:nvSpPr>
        <p:spPr>
          <a:xfrm>
            <a:off x="847058" y="1329925"/>
            <a:ext cx="2571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i="0" lang="pt-BR" sz="2100" u="none" cap="none" strike="noStrike">
                <a:solidFill>
                  <a:srgbClr val="185823"/>
                </a:solidFill>
                <a:latin typeface="Roboto Slab SemiBold"/>
                <a:ea typeface="Roboto Slab SemiBold"/>
                <a:cs typeface="Roboto Slab SemiBold"/>
                <a:sym typeface="Roboto Slab SemiBold"/>
              </a:rPr>
              <a:t>Subtítulo</a:t>
            </a:r>
            <a:endParaRPr i="0" sz="2100" u="none" cap="none" strike="noStrike">
              <a:solidFill>
                <a:srgbClr val="185823"/>
              </a:solidFill>
              <a:latin typeface="Roboto Slab SemiBold"/>
              <a:ea typeface="Roboto Slab SemiBold"/>
              <a:cs typeface="Roboto Slab SemiBold"/>
              <a:sym typeface="Roboto Slab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g1e3bc730cb2_1_44"/>
          <p:cNvSpPr/>
          <p:nvPr/>
        </p:nvSpPr>
        <p:spPr>
          <a:xfrm>
            <a:off x="5340750" y="1016225"/>
            <a:ext cx="2956200" cy="3580500"/>
          </a:xfrm>
          <a:prstGeom prst="rect">
            <a:avLst/>
          </a:prstGeom>
          <a:solidFill>
            <a:srgbClr val="2482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e3bc730cb2_1_44"/>
          <p:cNvSpPr txBox="1"/>
          <p:nvPr/>
        </p:nvSpPr>
        <p:spPr>
          <a:xfrm>
            <a:off x="5632500" y="2498675"/>
            <a:ext cx="23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a:latin typeface="Roboto Slab"/>
                <a:ea typeface="Roboto Slab"/>
                <a:cs typeface="Roboto Slab"/>
                <a:sym typeface="Roboto Slab"/>
              </a:rPr>
              <a:t>insira sua</a:t>
            </a:r>
            <a:endParaRPr b="1">
              <a:latin typeface="Roboto Slab"/>
              <a:ea typeface="Roboto Slab"/>
              <a:cs typeface="Roboto Slab"/>
              <a:sym typeface="Roboto Slab"/>
            </a:endParaRPr>
          </a:p>
          <a:p>
            <a:pPr indent="0" lvl="0" marL="0" rtl="0" algn="ctr">
              <a:spcBef>
                <a:spcPts val="0"/>
              </a:spcBef>
              <a:spcAft>
                <a:spcPts val="0"/>
              </a:spcAft>
              <a:buNone/>
            </a:pPr>
            <a:r>
              <a:rPr b="1" lang="pt-BR">
                <a:latin typeface="Roboto Slab"/>
                <a:ea typeface="Roboto Slab"/>
                <a:cs typeface="Roboto Slab"/>
                <a:sym typeface="Roboto Slab"/>
              </a:rPr>
              <a:t>imagem AQUI</a:t>
            </a:r>
            <a:endParaRPr b="1">
              <a:latin typeface="Roboto Slab"/>
              <a:ea typeface="Roboto Slab"/>
              <a:cs typeface="Roboto Slab"/>
              <a:sym typeface="Roboto Slab"/>
            </a:endParaRPr>
          </a:p>
        </p:txBody>
      </p:sp>
      <p:sp>
        <p:nvSpPr>
          <p:cNvPr id="160" name="Google Shape;160;g1e3bc730cb2_1_44"/>
          <p:cNvSpPr txBox="1"/>
          <p:nvPr/>
        </p:nvSpPr>
        <p:spPr>
          <a:xfrm>
            <a:off x="858951" y="714313"/>
            <a:ext cx="54006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i="0" lang="pt-BR" sz="3400" u="none" cap="none" strike="noStrike">
                <a:solidFill>
                  <a:srgbClr val="248235"/>
                </a:solidFill>
                <a:latin typeface="Roboto Slab Black"/>
                <a:ea typeface="Roboto Slab Black"/>
                <a:cs typeface="Roboto Slab Black"/>
                <a:sym typeface="Roboto Slab Black"/>
              </a:rPr>
              <a:t>TÍTULO PRINCIPAL</a:t>
            </a:r>
            <a:endParaRPr i="0" sz="3400" u="none" cap="none" strike="noStrike">
              <a:solidFill>
                <a:srgbClr val="248235"/>
              </a:solidFill>
              <a:latin typeface="Roboto Slab Black"/>
              <a:ea typeface="Roboto Slab Black"/>
              <a:cs typeface="Roboto Slab Black"/>
              <a:sym typeface="Roboto Slab Black"/>
            </a:endParaRPr>
          </a:p>
        </p:txBody>
      </p:sp>
      <p:sp>
        <p:nvSpPr>
          <p:cNvPr id="161" name="Google Shape;161;g1e3bc730cb2_1_44"/>
          <p:cNvSpPr/>
          <p:nvPr/>
        </p:nvSpPr>
        <p:spPr>
          <a:xfrm>
            <a:off x="1226800" y="1666800"/>
            <a:ext cx="2956200" cy="3580500"/>
          </a:xfrm>
          <a:prstGeom prst="rect">
            <a:avLst/>
          </a:prstGeom>
          <a:solidFill>
            <a:srgbClr val="2482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e3bc730cb2_1_44"/>
          <p:cNvSpPr txBox="1"/>
          <p:nvPr/>
        </p:nvSpPr>
        <p:spPr>
          <a:xfrm>
            <a:off x="1518550" y="3149250"/>
            <a:ext cx="237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a:latin typeface="Roboto Slab"/>
                <a:ea typeface="Roboto Slab"/>
                <a:cs typeface="Roboto Slab"/>
                <a:sym typeface="Roboto Slab"/>
              </a:rPr>
              <a:t>insira sua</a:t>
            </a:r>
            <a:endParaRPr b="1">
              <a:latin typeface="Roboto Slab"/>
              <a:ea typeface="Roboto Slab"/>
              <a:cs typeface="Roboto Slab"/>
              <a:sym typeface="Roboto Slab"/>
            </a:endParaRPr>
          </a:p>
          <a:p>
            <a:pPr indent="0" lvl="0" marL="0" rtl="0" algn="ctr">
              <a:spcBef>
                <a:spcPts val="0"/>
              </a:spcBef>
              <a:spcAft>
                <a:spcPts val="0"/>
              </a:spcAft>
              <a:buNone/>
            </a:pPr>
            <a:r>
              <a:rPr b="1" lang="pt-BR">
                <a:latin typeface="Roboto Slab"/>
                <a:ea typeface="Roboto Slab"/>
                <a:cs typeface="Roboto Slab"/>
                <a:sym typeface="Roboto Slab"/>
              </a:rPr>
              <a:t>imagem AQUI</a:t>
            </a:r>
            <a:endParaRPr b="1">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2016-10-26T17:52:26Z</dcterms:created>
  <dc:creator>oruschel</dc:creator>
</cp:coreProperties>
</file>