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Josefin Sans" panose="020B0604020202020204" pitchFamily="2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cac1a8ee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cac1a8ee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cac1a8ee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cac1a8ee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cac1a8ee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cac1a8ee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26373" t="3474"/>
          <a:stretch/>
        </p:blipFill>
        <p:spPr>
          <a:xfrm>
            <a:off x="-95250" y="0"/>
            <a:ext cx="929615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-1371600" y="1752600"/>
            <a:ext cx="13296900" cy="2736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095500" y="2324100"/>
            <a:ext cx="59436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rgbClr val="274E13"/>
                </a:solidFill>
                <a:latin typeface="Josefin Sans"/>
                <a:ea typeface="Josefin Sans"/>
                <a:cs typeface="Josefin Sans"/>
                <a:sym typeface="Josefin Sans"/>
              </a:rPr>
              <a:t>ADICIONAR TÍTULO</a:t>
            </a:r>
            <a:endParaRPr sz="5000" b="1" dirty="0">
              <a:solidFill>
                <a:srgbClr val="274E1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26373" t="3474"/>
          <a:stretch/>
        </p:blipFill>
        <p:spPr>
          <a:xfrm>
            <a:off x="-95250" y="0"/>
            <a:ext cx="929615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536626"/>
            <a:ext cx="8520600" cy="40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Conteúdo do slide Conteúdo do slide Conteúdo do slide Conteúdo do slide Conteúdo do slide Conteúdo do slide Conteúdo do slide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514600" y="992775"/>
            <a:ext cx="506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438150" y="495300"/>
            <a:ext cx="8096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274E13"/>
                </a:solidFill>
                <a:latin typeface="Josefin Sans"/>
                <a:ea typeface="Josefin Sans"/>
                <a:cs typeface="Josefin Sans"/>
                <a:sym typeface="Josefin Sans"/>
              </a:rPr>
              <a:t>ADICIONAR TÍTULO</a:t>
            </a:r>
            <a:endParaRPr sz="4000" b="1">
              <a:solidFill>
                <a:srgbClr val="274E1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7" name="Google Shape;67;p14"/>
          <p:cNvCxnSpPr/>
          <p:nvPr/>
        </p:nvCxnSpPr>
        <p:spPr>
          <a:xfrm>
            <a:off x="-895350" y="1181100"/>
            <a:ext cx="6210300" cy="192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l="26373" t="3474"/>
          <a:stretch/>
        </p:blipFill>
        <p:spPr>
          <a:xfrm>
            <a:off x="-95250" y="0"/>
            <a:ext cx="929615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536626"/>
            <a:ext cx="8520600" cy="40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Conteúdo do slide Conteúdo do slide Conteúdo do slide Conteúdo do slide Conteúdo do slide Conteúdo do slide Conteúdo do slide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514600" y="992775"/>
            <a:ext cx="506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438150" y="495300"/>
            <a:ext cx="8096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274E13"/>
                </a:solidFill>
                <a:latin typeface="Josefin Sans"/>
                <a:ea typeface="Josefin Sans"/>
                <a:cs typeface="Josefin Sans"/>
                <a:sym typeface="Josefin Sans"/>
              </a:rPr>
              <a:t>ADICIONAR TÍTULO</a:t>
            </a:r>
            <a:endParaRPr sz="4000" b="1">
              <a:solidFill>
                <a:srgbClr val="274E1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-895350" y="1181100"/>
            <a:ext cx="6210300" cy="192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t="14476" b="51944"/>
          <a:stretch/>
        </p:blipFill>
        <p:spPr>
          <a:xfrm>
            <a:off x="-422337" y="306976"/>
            <a:ext cx="9988675" cy="596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Apresentação na tela (4:3)</PresentationFormat>
  <Paragraphs>5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Josefin Sans</vt:lpstr>
      <vt:lpstr>Open Sans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Carine Simas</dc:creator>
  <cp:lastModifiedBy>Carine Simas</cp:lastModifiedBy>
  <cp:revision>1</cp:revision>
  <dcterms:modified xsi:type="dcterms:W3CDTF">2021-10-29T12:52:17Z</dcterms:modified>
</cp:coreProperties>
</file>