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559675" cy="5346700"/>
  <p:notesSz cx="6858000" cy="9144000"/>
  <p:embeddedFontLst>
    <p:embeddedFont>
      <p:font typeface="Fira Sans ExtraLight" panose="020B0604020202020204" charset="0"/>
      <p:regular r:id="rId5"/>
      <p:bold r:id="rId6"/>
      <p:italic r:id="rId7"/>
      <p:boldItalic r:id="rId8"/>
    </p:embeddedFont>
    <p:embeddedFont>
      <p:font typeface="Fira Sans SemiBold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ersão completa - Frente ou Versão Resumida" id="{9452CD41-0D7C-4535-8BE3-0337BFBD8942}">
          <p14:sldIdLst>
            <p14:sldId id="256"/>
          </p14:sldIdLst>
        </p14:section>
        <p14:section name="Versão completa -  Verso" id="{26B52B0F-0A75-4F54-B06F-86E3DB0D901A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19728" y="284664"/>
            <a:ext cx="6520220" cy="10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519728" y="1423311"/>
            <a:ext cx="6520220" cy="339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19728" y="284664"/>
            <a:ext cx="6520220" cy="10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083622" y="-140583"/>
            <a:ext cx="3392432" cy="652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959380" y="1735175"/>
            <a:ext cx="4531081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52022" y="152368"/>
            <a:ext cx="4531081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566976" y="875027"/>
            <a:ext cx="6425724" cy="186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8"/>
              <a:buFont typeface="Calibri"/>
              <a:buNone/>
              <a:defRPr sz="46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44960" y="2808256"/>
            <a:ext cx="5669756" cy="129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1pPr>
            <a:lvl2pPr lvl="1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2pPr>
            <a:lvl3pPr lvl="2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3pPr>
            <a:lvl4pPr lvl="3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4pPr>
            <a:lvl5pPr lvl="4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5pPr>
            <a:lvl6pPr lvl="5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6pPr>
            <a:lvl7pPr lvl="6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7pPr>
            <a:lvl8pPr lvl="7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8pPr>
            <a:lvl9pPr lvl="8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15791" y="1332964"/>
            <a:ext cx="6520220" cy="222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8"/>
              <a:buFont typeface="Calibri"/>
              <a:buNone/>
              <a:defRPr sz="46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15791" y="3578083"/>
            <a:ext cx="6520220" cy="116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559"/>
              <a:buNone/>
              <a:defRPr sz="155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519728" y="284664"/>
            <a:ext cx="6520220" cy="10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519728" y="1423311"/>
            <a:ext cx="3212862" cy="339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827085" y="1423311"/>
            <a:ext cx="3212862" cy="339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20712" y="284664"/>
            <a:ext cx="6520220" cy="10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20713" y="1310685"/>
            <a:ext cx="3198096" cy="64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 b="1"/>
            </a:lvl1pPr>
            <a:lvl2pPr marL="914400" lvl="1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 b="1"/>
            </a:lvl2pPr>
            <a:lvl3pPr marL="1371600" lvl="2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3pPr>
            <a:lvl4pPr marL="1828800" lvl="3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4pPr>
            <a:lvl5pPr marL="2286000" lvl="4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5pPr>
            <a:lvl6pPr marL="2743200" lvl="5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6pPr>
            <a:lvl7pPr marL="3200400" lvl="6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7pPr>
            <a:lvl8pPr marL="3657600" lvl="7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8pPr>
            <a:lvl9pPr marL="4114800" lvl="8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520713" y="1953031"/>
            <a:ext cx="3198096" cy="287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827086" y="1310685"/>
            <a:ext cx="3213847" cy="64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 b="1"/>
            </a:lvl1pPr>
            <a:lvl2pPr marL="914400" lvl="1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 b="1"/>
            </a:lvl2pPr>
            <a:lvl3pPr marL="1371600" lvl="2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3pPr>
            <a:lvl4pPr marL="1828800" lvl="3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4pPr>
            <a:lvl5pPr marL="2286000" lvl="4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5pPr>
            <a:lvl6pPr marL="2743200" lvl="5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6pPr>
            <a:lvl7pPr marL="3200400" lvl="6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7pPr>
            <a:lvl8pPr marL="3657600" lvl="7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8pPr>
            <a:lvl9pPr marL="4114800" lvl="8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827086" y="1953031"/>
            <a:ext cx="3213847" cy="287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519728" y="284664"/>
            <a:ext cx="6520220" cy="10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20712" y="356447"/>
            <a:ext cx="2438192" cy="124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5"/>
              <a:buFont typeface="Calibri"/>
              <a:buNone/>
              <a:defRPr sz="24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213847" y="769827"/>
            <a:ext cx="3827085" cy="379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03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5"/>
              <a:buChar char="•"/>
              <a:defRPr sz="2495"/>
            </a:lvl1pPr>
            <a:lvl2pPr marL="914400" lvl="1" indent="-36722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2183"/>
              <a:buChar char="•"/>
              <a:defRPr sz="2183"/>
            </a:lvl2pPr>
            <a:lvl3pPr marL="1371600" lvl="2" indent="-347408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71"/>
              <a:buChar char="•"/>
              <a:defRPr sz="1870"/>
            </a:lvl3pPr>
            <a:lvl4pPr marL="1828800" lvl="3" indent="-327596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4pPr>
            <a:lvl5pPr marL="2286000" lvl="4" indent="-327596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5pPr>
            <a:lvl6pPr marL="2743200" lvl="5" indent="-327596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6pPr>
            <a:lvl7pPr marL="3200400" lvl="6" indent="-327596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7pPr>
            <a:lvl8pPr marL="3657600" lvl="7" indent="-327596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8pPr>
            <a:lvl9pPr marL="4114800" lvl="8" indent="-327596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520712" y="1604010"/>
            <a:ext cx="2438192" cy="297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1pPr>
            <a:lvl2pPr marL="914400" lvl="1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  <a:defRPr sz="1091"/>
            </a:lvl2pPr>
            <a:lvl3pPr marL="1371600" lvl="2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936"/>
              <a:buNone/>
              <a:defRPr sz="935"/>
            </a:lvl3pPr>
            <a:lvl4pPr marL="1828800" lvl="3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4pPr>
            <a:lvl5pPr marL="2286000" lvl="4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5pPr>
            <a:lvl6pPr marL="2743200" lvl="5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6pPr>
            <a:lvl7pPr marL="3200400" lvl="6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7pPr>
            <a:lvl8pPr marL="3657600" lvl="7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8pPr>
            <a:lvl9pPr marL="4114800" lvl="8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20712" y="356447"/>
            <a:ext cx="2438192" cy="124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5"/>
              <a:buFont typeface="Calibri"/>
              <a:buNone/>
              <a:defRPr sz="24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213847" y="769827"/>
            <a:ext cx="3827085" cy="379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5"/>
              <a:buFont typeface="Arial"/>
              <a:buNone/>
              <a:defRPr sz="24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2183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71"/>
              <a:buFont typeface="Arial"/>
              <a:buNone/>
              <a:defRPr sz="18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20712" y="1604010"/>
            <a:ext cx="2438192" cy="297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1pPr>
            <a:lvl2pPr marL="914400" lvl="1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  <a:defRPr sz="1091"/>
            </a:lvl2pPr>
            <a:lvl3pPr marL="1371600" lvl="2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936"/>
              <a:buNone/>
              <a:defRPr sz="935"/>
            </a:lvl3pPr>
            <a:lvl4pPr marL="1828800" lvl="3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4pPr>
            <a:lvl5pPr marL="2286000" lvl="4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5pPr>
            <a:lvl6pPr marL="2743200" lvl="5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6pPr>
            <a:lvl7pPr marL="3200400" lvl="6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7pPr>
            <a:lvl8pPr marL="3657600" lvl="7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8pPr>
            <a:lvl9pPr marL="4114800" lvl="8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9728" y="284664"/>
            <a:ext cx="6520220" cy="10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0"/>
              <a:buFont typeface="Calibri"/>
              <a:buNone/>
              <a:defRPr sz="34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9728" y="1423311"/>
            <a:ext cx="6520220" cy="339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722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Font typeface="Arial"/>
              <a:buChar char="•"/>
              <a:defRPr sz="2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408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71"/>
              <a:buFont typeface="Arial"/>
              <a:buChar char="•"/>
              <a:defRPr sz="18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7596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Char char="•"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690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690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690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690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690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690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393142" y="2386478"/>
            <a:ext cx="6773391" cy="144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O </a:t>
            </a:r>
            <a:r>
              <a:rPr lang="pt-BR" sz="1200" b="0" i="1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Campus</a:t>
            </a: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 [inserir </a:t>
            </a:r>
            <a:r>
              <a:rPr lang="pt-BR" sz="1200" b="0" i="1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campus</a:t>
            </a: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] do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Instituto Federal de Educação, Ciência e Tecnologia do Rio Grande do </a:t>
            </a:r>
            <a:r>
              <a:rPr lang="pt-BR" sz="1200" b="0" i="0" u="none" strike="noStrike" cap="none" dirty="0" smtClean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Sul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convida para a </a:t>
            </a:r>
            <a:r>
              <a:rPr lang="pt-BR" sz="1200" b="0" i="0" u="none" strike="noStrike" cap="none" dirty="0" smtClean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Solenidade </a:t>
            </a: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de </a:t>
            </a:r>
            <a:r>
              <a:rPr lang="pt-BR" sz="1200" b="0" i="0" u="none" strike="noStrike" cap="none" dirty="0" smtClean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Certificação do </a:t>
            </a:r>
            <a:r>
              <a:rPr lang="pt-BR" sz="1200" b="0" i="0" u="none" strike="noStrike" cap="none" smtClean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Curso Técnico </a:t>
            </a:r>
            <a:r>
              <a:rPr lang="pt-BR" sz="1200" b="0" i="0" u="none" strike="noStrike" cap="none" dirty="0" smtClean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[inserir </a:t>
            </a: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completo do curso],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a ser realizada no dia [inserir data DD/MM/AAAA], às [inserir horário 00h00min</a:t>
            </a:r>
            <a:r>
              <a:rPr lang="pt-BR" sz="1200" b="0" i="0" u="none" strike="noStrike" cap="none" dirty="0" smtClean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],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 [inserir local com endereço].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2419529" y="1931965"/>
            <a:ext cx="272061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0" i="0" u="none" strike="noStrike" cap="none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[inserir nome completo do curso] </a:t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691377" y="2376053"/>
            <a:ext cx="2025518" cy="2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chemeClr val="dk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Reitor(a) do IFRS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chemeClr val="dk1"/>
                </a:solidFill>
                <a:latin typeface="Fira Sans ExtraLight" panose="020B0604020202020204" charset="0"/>
                <a:ea typeface="Fira Sans SemiBold"/>
                <a:cs typeface="Fira Sans SemiBold"/>
                <a:sym typeface="Fira Sans SemiBold"/>
              </a:rPr>
              <a:t>Nome Sobrenome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 smtClean="0">
              <a:solidFill>
                <a:schemeClr val="dk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chemeClr val="dk1"/>
                </a:solidFill>
                <a:latin typeface="Fira Sans SemiBold" panose="020B0604020202020204" charset="0"/>
                <a:ea typeface="Fira Sans SemiBold"/>
                <a:cs typeface="Fira Sans SemiBold"/>
                <a:sym typeface="Fira Sans SemiBold"/>
              </a:rPr>
              <a:t>Diretor(a)-Geral do Campus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chemeClr val="dk1"/>
                </a:solidFill>
                <a:latin typeface="Fira Sans ExtraLight" panose="020B0604020202020204" charset="0"/>
                <a:ea typeface="Fira Sans SemiBold"/>
                <a:cs typeface="Fira Sans SemiBold"/>
                <a:sym typeface="Fira Sans SemiBold"/>
              </a:rPr>
              <a:t>Nome Sobrenome</a:t>
            </a:r>
            <a:endParaRPr lang="pt-BR" sz="1000" dirty="0">
              <a:solidFill>
                <a:schemeClr val="dk1"/>
              </a:solidFill>
              <a:latin typeface="Fira Sans ExtraLight" panose="020B0604020202020204" charset="0"/>
              <a:ea typeface="Fira Sans SemiBold"/>
              <a:cs typeface="Fira Sans SemiBold"/>
              <a:sym typeface="Fira Sans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 smtClean="0">
              <a:solidFill>
                <a:schemeClr val="dk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chemeClr val="dk1"/>
                </a:solidFill>
                <a:latin typeface="Fira Sans SemiBold" panose="020B0604020202020204" charset="0"/>
                <a:ea typeface="Fira Sans SemiBold"/>
                <a:cs typeface="Fira Sans SemiBold"/>
                <a:sym typeface="Fira Sans SemiBold"/>
              </a:rPr>
              <a:t>Coordenador(a) do Curso [nome do curso]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chemeClr val="dk1"/>
                </a:solidFill>
                <a:latin typeface="Fira Sans ExtraLight" panose="020B0604020202020204" charset="0"/>
                <a:ea typeface="Fira Sans SemiBold"/>
                <a:cs typeface="Fira Sans SemiBold"/>
                <a:sym typeface="Fira Sans SemiBold"/>
              </a:rPr>
              <a:t>Nome Sobrenome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 smtClean="0">
              <a:solidFill>
                <a:schemeClr val="dk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633584" y="2376053"/>
            <a:ext cx="1316386" cy="214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 smtClean="0">
                <a:solidFill>
                  <a:schemeClr val="dk1"/>
                </a:solidFill>
                <a:latin typeface="Fira Sans SemiBold" panose="020B0604020202020204" charset="0"/>
                <a:ea typeface="Fira Sans SemiBold"/>
                <a:cs typeface="Fira Sans SemiBold"/>
                <a:sym typeface="Fira Sans SemiBold"/>
              </a:rPr>
              <a:t>Paraninfo(a)</a:t>
            </a:r>
            <a:endParaRPr sz="1000" b="1" dirty="0">
              <a:solidFill>
                <a:schemeClr val="dk1"/>
              </a:solidFill>
              <a:latin typeface="Fira Sans SemiBold" panose="020B0604020202020204" charset="0"/>
              <a:ea typeface="Fira Sans SemiBold"/>
              <a:cs typeface="Fira Sans SemiBold"/>
              <a:sym typeface="Fira Sans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sz="1000" dirty="0">
              <a:latin typeface="Fira Sans ExtraLight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chemeClr val="dk1"/>
              </a:solidFill>
              <a:latin typeface="Fira Sans ExtraLight" panose="020B0604020202020204" charset="0"/>
              <a:sym typeface="Fira Sans ExtraLight"/>
            </a:endParaRPr>
          </a:p>
          <a:p>
            <a:pPr lvl="0">
              <a:lnSpc>
                <a:spcPct val="150000"/>
              </a:lnSpc>
            </a:pPr>
            <a:r>
              <a:rPr lang="pt-BR" sz="1000" dirty="0">
                <a:solidFill>
                  <a:schemeClr val="dk1"/>
                </a:solidFill>
                <a:latin typeface="Fira Sans SemiBold" panose="020B0604020202020204" charset="0"/>
                <a:ea typeface="Fira Sans SemiBold"/>
                <a:cs typeface="Fira Sans SemiBold"/>
                <a:sym typeface="Fira Sans SemiBold"/>
              </a:rPr>
              <a:t>Homenageados(as)</a:t>
            </a:r>
            <a:endParaRPr lang="pt-BR" sz="1000" dirty="0">
              <a:latin typeface="Fira Sans SemiBold" panose="020B0604020202020204" charset="0"/>
            </a:endParaRPr>
          </a:p>
          <a:p>
            <a:pPr lvl="0">
              <a:lnSpc>
                <a:spcPct val="150000"/>
              </a:lnSpc>
            </a:pPr>
            <a:r>
              <a:rPr lang="pt-BR" sz="1000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lang="pt-BR" sz="1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 smtClean="0">
              <a:latin typeface="Fira Sans ExtraLight" panose="020B0604020202020204" charset="0"/>
            </a:endParaRPr>
          </a:p>
          <a:p>
            <a:pPr lvl="0">
              <a:lnSpc>
                <a:spcPct val="150000"/>
              </a:lnSpc>
            </a:pPr>
            <a:r>
              <a:rPr lang="pt-BR" sz="1000" b="1" dirty="0">
                <a:solidFill>
                  <a:schemeClr val="dk1"/>
                </a:solidFill>
                <a:latin typeface="Fira Sans SemiBold" panose="020B0604020202020204" charset="0"/>
                <a:ea typeface="Fira Sans SemiBold"/>
                <a:cs typeface="Fira Sans SemiBold"/>
                <a:sym typeface="Fira Sans SemiBold"/>
              </a:rPr>
              <a:t>Orador(a)</a:t>
            </a:r>
            <a:endParaRPr lang="pt-BR" sz="1000" b="1" dirty="0">
              <a:latin typeface="Fira Sans SemiBold" panose="020B0604020202020204" charset="0"/>
            </a:endParaRPr>
          </a:p>
          <a:p>
            <a:pPr lvl="0">
              <a:lnSpc>
                <a:spcPct val="150000"/>
              </a:lnSpc>
            </a:pPr>
            <a:r>
              <a:rPr lang="pt-BR" sz="1000" dirty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Nome Sobrenome</a:t>
            </a:r>
          </a:p>
          <a:p>
            <a:pPr lvl="0">
              <a:lnSpc>
                <a:spcPct val="150000"/>
              </a:lnSpc>
            </a:pPr>
            <a:endParaRPr lang="pt-BR" sz="1000" dirty="0">
              <a:solidFill>
                <a:schemeClr val="dk1"/>
              </a:solidFill>
              <a:latin typeface="Fira Sans ExtraLight" panose="020B0604020202020204" charset="0"/>
              <a:sym typeface="Fira Sans Extra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4111986" y="2362728"/>
            <a:ext cx="1316386" cy="205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 smtClean="0">
                <a:solidFill>
                  <a:schemeClr val="dk1"/>
                </a:solidFill>
                <a:latin typeface="Fira Sans SemiBold" panose="020B0604020202020204" charset="0"/>
                <a:ea typeface="Fira Sans SemiBold"/>
                <a:cs typeface="Fira Sans SemiBold"/>
                <a:sym typeface="Fira Sans SemiBold"/>
              </a:rPr>
              <a:t>Juramentista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chemeClr val="dk1"/>
                </a:solidFill>
                <a:latin typeface="Fira Sans ExtraLight" panose="020B0604020202020204" charset="0"/>
                <a:ea typeface="Fira Sans SemiBold"/>
                <a:cs typeface="Fira Sans SemiBold"/>
                <a:sym typeface="Fira Sans SemiBold"/>
              </a:rPr>
              <a:t>Nome Sobrenome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 smtClean="0">
              <a:solidFill>
                <a:schemeClr val="dk1"/>
              </a:solidFill>
              <a:latin typeface="Fira Sans ExtraLight" panose="020B0604020202020204" charset="0"/>
              <a:ea typeface="Fira Sans SemiBold"/>
              <a:cs typeface="Fira Sans SemiBold"/>
              <a:sym typeface="Fira Sans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 smtClean="0">
                <a:solidFill>
                  <a:schemeClr val="dk1"/>
                </a:solidFill>
                <a:latin typeface="Fira Sans SemiBold" panose="020B0604020202020204" charset="0"/>
                <a:ea typeface="Fira Sans SemiBold"/>
                <a:cs typeface="Fira Sans SemiBold"/>
                <a:sym typeface="Fira Sans SemiBold"/>
              </a:rPr>
              <a:t>Formandos(as)</a:t>
            </a:r>
            <a:endParaRPr sz="1000" b="1" dirty="0">
              <a:latin typeface="Fira Sans SemiBold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sz="1000" dirty="0">
              <a:latin typeface="Fira Sans ExtraLight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sz="1000" dirty="0">
              <a:latin typeface="Fira Sans ExtraLight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Nome </a:t>
            </a:r>
            <a:r>
              <a:rPr lang="pt-BR" sz="1000" dirty="0" smtClean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Sobrenome</a:t>
            </a:r>
          </a:p>
          <a:p>
            <a:pPr lvl="0">
              <a:lnSpc>
                <a:spcPct val="150000"/>
              </a:lnSpc>
            </a:pPr>
            <a:r>
              <a:rPr lang="pt-BR" sz="1000" dirty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lang="pt-BR" sz="1000" dirty="0">
              <a:latin typeface="Fira Sans ExtraLight" panose="020B0604020202020204" charset="0"/>
            </a:endParaRPr>
          </a:p>
          <a:p>
            <a:pPr lvl="0">
              <a:lnSpc>
                <a:spcPct val="150000"/>
              </a:lnSpc>
            </a:pPr>
            <a:r>
              <a:rPr lang="pt-BR" sz="1000" dirty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lang="pt-BR" sz="1000" dirty="0">
              <a:latin typeface="Fira Sans ExtraLight" panose="020B0604020202020204" charset="0"/>
            </a:endParaRPr>
          </a:p>
          <a:p>
            <a:pPr lvl="0">
              <a:lnSpc>
                <a:spcPct val="150000"/>
              </a:lnSpc>
            </a:pPr>
            <a:endParaRPr lang="pt-BR" sz="1000" dirty="0">
              <a:latin typeface="Fira Sans ExtraLight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Fira Sans ExtraLight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Fira Sans ExtraLight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5428372" y="2384924"/>
            <a:ext cx="1316386" cy="213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 smtClean="0">
              <a:solidFill>
                <a:schemeClr val="dk1"/>
              </a:solidFill>
              <a:latin typeface="Fira Sans ExtraLight" panose="020B0604020202020204" charset="0"/>
              <a:ea typeface="Fira Sans ExtraLight"/>
              <a:cs typeface="Fira Sans ExtraLight"/>
              <a:sym typeface="Fira Sans Extra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chemeClr val="dk1"/>
              </a:solidFill>
              <a:latin typeface="Fira Sans ExtraLight" panose="020B0604020202020204" charset="0"/>
              <a:ea typeface="Fira Sans ExtraLight"/>
              <a:cs typeface="Fira Sans ExtraLight"/>
              <a:sym typeface="Fira Sans Extra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 smtClean="0">
              <a:solidFill>
                <a:schemeClr val="dk1"/>
              </a:solidFill>
              <a:latin typeface="Fira Sans ExtraLight" panose="020B0604020202020204" charset="0"/>
              <a:ea typeface="Fira Sans ExtraLight"/>
              <a:cs typeface="Fira Sans ExtraLight"/>
              <a:sym typeface="Fira Sans Extra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chemeClr val="dk1"/>
              </a:solidFill>
              <a:latin typeface="Fira Sans ExtraLight" panose="020B0604020202020204" charset="0"/>
              <a:ea typeface="Fira Sans ExtraLight"/>
              <a:cs typeface="Fira Sans ExtraLight"/>
              <a:sym typeface="Fira Sans Extra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Nome </a:t>
            </a:r>
            <a:r>
              <a:rPr lang="pt-BR" sz="1000" dirty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Sobrenome</a:t>
            </a:r>
            <a:endParaRPr sz="1000" dirty="0">
              <a:latin typeface="Fira Sans ExtraLight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sz="1000" dirty="0">
              <a:latin typeface="Fira Sans ExtraLight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sz="1000" dirty="0">
              <a:latin typeface="Fira Sans ExtraLight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sz="1000" dirty="0">
              <a:latin typeface="Fira Sans ExtraLight" panose="020B06040202020202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Fira Sans ExtraLight" panose="020B0604020202020204" charset="0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sz="1000" dirty="0">
              <a:latin typeface="Fira Sans ExtraLight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Fira Sans ExtraLight" panose="020B0604020202020204" charset="0"/>
              <a:ea typeface="Fira Sans SemiBold"/>
              <a:cs typeface="Fira Sans SemiBold"/>
              <a:sym typeface="Fira Sans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127</Words>
  <Application>Microsoft Office PowerPoint</Application>
  <PresentationFormat>Personalizar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Fira Sans ExtraLight</vt:lpstr>
      <vt:lpstr>Arial</vt:lpstr>
      <vt:lpstr>Fira Sans SemiBold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 Selbach Machado Colombo</dc:creator>
  <cp:lastModifiedBy>Raquel Selbach Machado Colombo</cp:lastModifiedBy>
  <cp:revision>9</cp:revision>
  <dcterms:modified xsi:type="dcterms:W3CDTF">2020-02-07T20:14:50Z</dcterms:modified>
</cp:coreProperties>
</file>