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7559675" cy="53467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Fira Sans ExtraLight" panose="020B0604020202020204" charset="0"/>
      <p:regular r:id="rId9"/>
      <p:bold r:id="rId10"/>
      <p:italic r:id="rId11"/>
      <p:boldItalic r:id="rId12"/>
    </p:embeddedFont>
    <p:embeddedFont>
      <p:font typeface="Fira Sans SemiBold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12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519728" y="284664"/>
            <a:ext cx="6520220" cy="103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519728" y="1423311"/>
            <a:ext cx="6520220" cy="339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519728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2504143" y="4955600"/>
            <a:ext cx="2551390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5339020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519728" y="284664"/>
            <a:ext cx="6520220" cy="103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083622" y="-140583"/>
            <a:ext cx="3392432" cy="652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519728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2504143" y="4955600"/>
            <a:ext cx="2551390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5339020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3959380" y="1735175"/>
            <a:ext cx="4531081" cy="163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652022" y="152368"/>
            <a:ext cx="4531081" cy="479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519728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2504143" y="4955600"/>
            <a:ext cx="2551390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5339020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566976" y="875027"/>
            <a:ext cx="6425724" cy="1861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78"/>
              <a:buFont typeface="Calibri"/>
              <a:buNone/>
              <a:defRPr sz="467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944960" y="2808256"/>
            <a:ext cx="5669756" cy="1290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1pPr>
            <a:lvl2pPr lvl="1" algn="ctr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2pPr>
            <a:lvl3pPr lvl="2" algn="ctr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/>
            </a:lvl3pPr>
            <a:lvl4pPr lvl="3" algn="ctr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sz="1247"/>
            </a:lvl4pPr>
            <a:lvl5pPr lvl="4" algn="ctr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sz="1247"/>
            </a:lvl5pPr>
            <a:lvl6pPr lvl="5" algn="ctr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sz="1247"/>
            </a:lvl6pPr>
            <a:lvl7pPr lvl="6" algn="ctr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sz="1247"/>
            </a:lvl7pPr>
            <a:lvl8pPr lvl="7" algn="ctr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sz="1247"/>
            </a:lvl8pPr>
            <a:lvl9pPr lvl="8" algn="ctr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sz="1247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519728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2504143" y="4955600"/>
            <a:ext cx="2551390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5339020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515791" y="1332964"/>
            <a:ext cx="6520220" cy="222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78"/>
              <a:buFont typeface="Calibri"/>
              <a:buNone/>
              <a:defRPr sz="467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515791" y="3578083"/>
            <a:ext cx="6520220" cy="1169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rgbClr val="888888"/>
              </a:buClr>
              <a:buSzPts val="1559"/>
              <a:buNone/>
              <a:defRPr sz="1559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rgbClr val="888888"/>
              </a:buClr>
              <a:buSzPts val="1403"/>
              <a:buNone/>
              <a:defRPr sz="140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rgbClr val="888888"/>
              </a:buClr>
              <a:buSzPts val="1247"/>
              <a:buNone/>
              <a:defRPr sz="1247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rgbClr val="888888"/>
              </a:buClr>
              <a:buSzPts val="1247"/>
              <a:buNone/>
              <a:defRPr sz="1247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rgbClr val="888888"/>
              </a:buClr>
              <a:buSzPts val="1247"/>
              <a:buNone/>
              <a:defRPr sz="1247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rgbClr val="888888"/>
              </a:buClr>
              <a:buSzPts val="1247"/>
              <a:buNone/>
              <a:defRPr sz="1247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rgbClr val="888888"/>
              </a:buClr>
              <a:buSzPts val="1247"/>
              <a:buNone/>
              <a:defRPr sz="1247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rgbClr val="888888"/>
              </a:buClr>
              <a:buSzPts val="1247"/>
              <a:buNone/>
              <a:defRPr sz="124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519728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2504143" y="4955600"/>
            <a:ext cx="2551390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5339020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519728" y="284664"/>
            <a:ext cx="6520220" cy="103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519728" y="1423311"/>
            <a:ext cx="3212862" cy="339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3827085" y="1423311"/>
            <a:ext cx="3212862" cy="339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519728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2504143" y="4955600"/>
            <a:ext cx="2551390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5339020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520712" y="284664"/>
            <a:ext cx="6520220" cy="103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520713" y="1310685"/>
            <a:ext cx="3198096" cy="642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 b="1"/>
            </a:lvl1pPr>
            <a:lvl2pPr marL="914400" lvl="1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 b="1"/>
            </a:lvl2pPr>
            <a:lvl3pPr marL="1371600" lvl="2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 b="1"/>
            </a:lvl3pPr>
            <a:lvl4pPr marL="1828800" lvl="3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sz="1247" b="1"/>
            </a:lvl4pPr>
            <a:lvl5pPr marL="2286000" lvl="4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sz="1247" b="1"/>
            </a:lvl5pPr>
            <a:lvl6pPr marL="2743200" lvl="5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sz="1247" b="1"/>
            </a:lvl6pPr>
            <a:lvl7pPr marL="3200400" lvl="6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sz="1247" b="1"/>
            </a:lvl7pPr>
            <a:lvl8pPr marL="3657600" lvl="7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sz="1247" b="1"/>
            </a:lvl8pPr>
            <a:lvl9pPr marL="4114800" lvl="8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sz="1247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520713" y="1953031"/>
            <a:ext cx="3198096" cy="2872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3827086" y="1310685"/>
            <a:ext cx="3213847" cy="642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 b="1"/>
            </a:lvl1pPr>
            <a:lvl2pPr marL="914400" lvl="1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 b="1"/>
            </a:lvl2pPr>
            <a:lvl3pPr marL="1371600" lvl="2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 b="1"/>
            </a:lvl3pPr>
            <a:lvl4pPr marL="1828800" lvl="3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sz="1247" b="1"/>
            </a:lvl4pPr>
            <a:lvl5pPr marL="2286000" lvl="4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sz="1247" b="1"/>
            </a:lvl5pPr>
            <a:lvl6pPr marL="2743200" lvl="5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sz="1247" b="1"/>
            </a:lvl6pPr>
            <a:lvl7pPr marL="3200400" lvl="6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sz="1247" b="1"/>
            </a:lvl7pPr>
            <a:lvl8pPr marL="3657600" lvl="7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sz="1247" b="1"/>
            </a:lvl8pPr>
            <a:lvl9pPr marL="4114800" lvl="8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sz="1247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3827086" y="1953031"/>
            <a:ext cx="3213847" cy="2872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519728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2504143" y="4955600"/>
            <a:ext cx="2551390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5339020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519728" y="284664"/>
            <a:ext cx="6520220" cy="103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519728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2504143" y="4955600"/>
            <a:ext cx="2551390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5339020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519728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2504143" y="4955600"/>
            <a:ext cx="2551390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5339020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520712" y="356447"/>
            <a:ext cx="2438192" cy="124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5"/>
              <a:buFont typeface="Calibri"/>
              <a:buNone/>
              <a:defRPr sz="249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213847" y="769827"/>
            <a:ext cx="3827085" cy="379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7032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5"/>
              <a:buChar char="•"/>
              <a:defRPr sz="2495"/>
            </a:lvl1pPr>
            <a:lvl2pPr marL="914400" lvl="1" indent="-36722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2183"/>
              <a:buChar char="•"/>
              <a:defRPr sz="2183"/>
            </a:lvl2pPr>
            <a:lvl3pPr marL="1371600" lvl="2" indent="-347408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71"/>
              <a:buChar char="•"/>
              <a:defRPr sz="1870"/>
            </a:lvl3pPr>
            <a:lvl4pPr marL="1828800" lvl="3" indent="-327596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559"/>
              <a:buChar char="•"/>
              <a:defRPr sz="1559"/>
            </a:lvl4pPr>
            <a:lvl5pPr marL="2286000" lvl="4" indent="-327596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559"/>
              <a:buChar char="•"/>
              <a:defRPr sz="1559"/>
            </a:lvl5pPr>
            <a:lvl6pPr marL="2743200" lvl="5" indent="-327596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559"/>
              <a:buChar char="•"/>
              <a:defRPr sz="1559"/>
            </a:lvl6pPr>
            <a:lvl7pPr marL="3200400" lvl="6" indent="-327596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559"/>
              <a:buChar char="•"/>
              <a:defRPr sz="1559"/>
            </a:lvl7pPr>
            <a:lvl8pPr marL="3657600" lvl="7" indent="-327596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559"/>
              <a:buChar char="•"/>
              <a:defRPr sz="1559"/>
            </a:lvl8pPr>
            <a:lvl9pPr marL="4114800" lvl="8" indent="-327596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559"/>
              <a:buChar char="•"/>
              <a:defRPr sz="1559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520712" y="1604010"/>
            <a:ext cx="2438192" cy="2971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sz="1247"/>
            </a:lvl1pPr>
            <a:lvl2pPr marL="914400" lvl="1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091"/>
              <a:buNone/>
              <a:defRPr sz="1091"/>
            </a:lvl2pPr>
            <a:lvl3pPr marL="1371600" lvl="2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936"/>
              <a:buNone/>
              <a:defRPr sz="935"/>
            </a:lvl3pPr>
            <a:lvl4pPr marL="1828800" lvl="3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780"/>
              <a:buNone/>
              <a:defRPr sz="780"/>
            </a:lvl4pPr>
            <a:lvl5pPr marL="2286000" lvl="4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780"/>
              <a:buNone/>
              <a:defRPr sz="780"/>
            </a:lvl5pPr>
            <a:lvl6pPr marL="2743200" lvl="5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780"/>
              <a:buNone/>
              <a:defRPr sz="780"/>
            </a:lvl6pPr>
            <a:lvl7pPr marL="3200400" lvl="6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780"/>
              <a:buNone/>
              <a:defRPr sz="780"/>
            </a:lvl7pPr>
            <a:lvl8pPr marL="3657600" lvl="7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780"/>
              <a:buNone/>
              <a:defRPr sz="780"/>
            </a:lvl8pPr>
            <a:lvl9pPr marL="4114800" lvl="8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780"/>
              <a:buNone/>
              <a:defRPr sz="78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519728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2504143" y="4955600"/>
            <a:ext cx="2551390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5339020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520712" y="356447"/>
            <a:ext cx="2438192" cy="124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5"/>
              <a:buFont typeface="Calibri"/>
              <a:buNone/>
              <a:defRPr sz="249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213847" y="769827"/>
            <a:ext cx="3827085" cy="379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5"/>
              <a:buFont typeface="Arial"/>
              <a:buNone/>
              <a:defRPr sz="24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2183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71"/>
              <a:buFont typeface="Arial"/>
              <a:buNone/>
              <a:defRPr sz="18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559"/>
              <a:buFont typeface="Arial"/>
              <a:buNone/>
              <a:defRPr sz="15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559"/>
              <a:buFont typeface="Arial"/>
              <a:buNone/>
              <a:defRPr sz="15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559"/>
              <a:buFont typeface="Arial"/>
              <a:buNone/>
              <a:defRPr sz="15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559"/>
              <a:buFont typeface="Arial"/>
              <a:buNone/>
              <a:defRPr sz="15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559"/>
              <a:buFont typeface="Arial"/>
              <a:buNone/>
              <a:defRPr sz="15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559"/>
              <a:buFont typeface="Arial"/>
              <a:buNone/>
              <a:defRPr sz="15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520712" y="1604010"/>
            <a:ext cx="2438192" cy="2971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247"/>
              <a:buNone/>
              <a:defRPr sz="1247"/>
            </a:lvl1pPr>
            <a:lvl2pPr marL="914400" lvl="1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091"/>
              <a:buNone/>
              <a:defRPr sz="1091"/>
            </a:lvl2pPr>
            <a:lvl3pPr marL="1371600" lvl="2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936"/>
              <a:buNone/>
              <a:defRPr sz="935"/>
            </a:lvl3pPr>
            <a:lvl4pPr marL="1828800" lvl="3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780"/>
              <a:buNone/>
              <a:defRPr sz="780"/>
            </a:lvl4pPr>
            <a:lvl5pPr marL="2286000" lvl="4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780"/>
              <a:buNone/>
              <a:defRPr sz="780"/>
            </a:lvl5pPr>
            <a:lvl6pPr marL="2743200" lvl="5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780"/>
              <a:buNone/>
              <a:defRPr sz="780"/>
            </a:lvl6pPr>
            <a:lvl7pPr marL="3200400" lvl="6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780"/>
              <a:buNone/>
              <a:defRPr sz="780"/>
            </a:lvl7pPr>
            <a:lvl8pPr marL="3657600" lvl="7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780"/>
              <a:buNone/>
              <a:defRPr sz="780"/>
            </a:lvl8pPr>
            <a:lvl9pPr marL="4114800" lvl="8" indent="-228600" algn="l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780"/>
              <a:buNone/>
              <a:defRPr sz="78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519728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2504143" y="4955600"/>
            <a:ext cx="2551390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5339020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9728" y="284664"/>
            <a:ext cx="6520220" cy="1033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30"/>
              <a:buFont typeface="Calibri"/>
              <a:buNone/>
              <a:defRPr sz="34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9728" y="1423311"/>
            <a:ext cx="6520220" cy="339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722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Font typeface="Arial"/>
              <a:buChar char="•"/>
              <a:defRPr sz="21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408" algn="l" rtl="0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871"/>
              <a:buFont typeface="Arial"/>
              <a:buChar char="•"/>
              <a:defRPr sz="18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7596" algn="l" rtl="0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559"/>
              <a:buFont typeface="Arial"/>
              <a:buChar char="•"/>
              <a:defRPr sz="15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690" algn="l" rtl="0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403"/>
              <a:buFont typeface="Arial"/>
              <a:buChar char="•"/>
              <a:defRPr sz="14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690" algn="l" rtl="0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403"/>
              <a:buFont typeface="Arial"/>
              <a:buChar char="•"/>
              <a:defRPr sz="14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690" algn="l" rtl="0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403"/>
              <a:buFont typeface="Arial"/>
              <a:buChar char="•"/>
              <a:defRPr sz="14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690" algn="l" rtl="0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403"/>
              <a:buFont typeface="Arial"/>
              <a:buChar char="•"/>
              <a:defRPr sz="14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690" algn="l" rtl="0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403"/>
              <a:buFont typeface="Arial"/>
              <a:buChar char="•"/>
              <a:defRPr sz="14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690" algn="l" rtl="0">
              <a:lnSpc>
                <a:spcPct val="9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ts val="1403"/>
              <a:buFont typeface="Arial"/>
              <a:buChar char="•"/>
              <a:defRPr sz="14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519728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504143" y="4955600"/>
            <a:ext cx="2551390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5339020" y="4955600"/>
            <a:ext cx="1700927" cy="2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393142" y="2386478"/>
            <a:ext cx="6773391" cy="1448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 dirty="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O </a:t>
            </a:r>
            <a:r>
              <a:rPr lang="pt-BR" sz="1200" b="0" i="1" u="none" strike="noStrike" cap="none" dirty="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Campus</a:t>
            </a:r>
            <a:r>
              <a:rPr lang="pt-BR" sz="1200" b="0" i="0" u="none" strike="noStrike" cap="none" dirty="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 [inserir campus] do 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 dirty="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Instituto Federal de Educação, Ciência e Tecnologia do Rio Grande do </a:t>
            </a:r>
            <a:r>
              <a:rPr lang="pt-BR" sz="1200" b="0" i="0" u="none" strike="noStrike" cap="none" dirty="0" smtClean="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Sul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 dirty="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convida para a solenidade de formatura do curso [inserir nome completo do curso], 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 dirty="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a ser realizada no dia [inserir data DD/MM/AAAA], às [inserir horário 00h00min</a:t>
            </a:r>
            <a:r>
              <a:rPr lang="pt-BR" sz="1200" b="0" i="0" u="none" strike="noStrike" cap="none" dirty="0" smtClean="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],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 dirty="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no [inserir local com endereço].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/>
          <p:nvPr/>
        </p:nvSpPr>
        <p:spPr>
          <a:xfrm>
            <a:off x="2419529" y="1931965"/>
            <a:ext cx="2720617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0" i="0" u="none" strike="noStrike" cap="none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[inserir nome completo do curso] </a:t>
            </a:r>
            <a:endParaRPr/>
          </a:p>
        </p:txBody>
      </p:sp>
      <p:sp>
        <p:nvSpPr>
          <p:cNvPr id="90" name="Google Shape;90;p14"/>
          <p:cNvSpPr/>
          <p:nvPr/>
        </p:nvSpPr>
        <p:spPr>
          <a:xfrm>
            <a:off x="572442" y="2384924"/>
            <a:ext cx="1418978" cy="2054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Homenageados(as)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Nome Sobrenome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Nome Sobrenome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Nome Sobrenome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Nome Sobrenome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Nome Sobrenome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Nome Sobrenome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2419529" y="2380360"/>
            <a:ext cx="1316386" cy="214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Orador(a)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Nome Sobrenome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Paraninfos(as)</a:t>
            </a:r>
            <a:endParaRPr sz="1100" dirty="0">
              <a:solidFill>
                <a:schemeClr val="dk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Nome Sobrenome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Nome Sobrenome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Nome Sobrenome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4164024" y="2423832"/>
            <a:ext cx="1316386" cy="2054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Formandos(as)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Nome Sobrenome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Nome Sobrenome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Nome Sobrenome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Nome Sobrenome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Nome Sobrenome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Nome Sobrenome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5908519" y="2677748"/>
            <a:ext cx="1316386" cy="1800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Nome Sobrenome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Nome Sobrenome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Nome Sobrenome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Nome Sobrenome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Nome Sobrenome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Fira Sans ExtraLight"/>
                <a:ea typeface="Fira Sans ExtraLight"/>
                <a:cs typeface="Fira Sans ExtraLight"/>
                <a:sym typeface="Fira Sans ExtraLight"/>
              </a:rPr>
              <a:t>Nome Sobrenome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117</Words>
  <Application>Microsoft Office PowerPoint</Application>
  <PresentationFormat>Personalizar</PresentationFormat>
  <Paragraphs>33</Paragraphs>
  <Slides>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Calibri</vt:lpstr>
      <vt:lpstr>Arial</vt:lpstr>
      <vt:lpstr>Fira Sans ExtraLight</vt:lpstr>
      <vt:lpstr>Fira Sans SemiBold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Raquel Selbach Machado Colombo</dc:creator>
  <cp:lastModifiedBy>Raquel Selbach Machado Colombo</cp:lastModifiedBy>
  <cp:revision>1</cp:revision>
  <dcterms:modified xsi:type="dcterms:W3CDTF">2019-05-14T20:49:58Z</dcterms:modified>
</cp:coreProperties>
</file>