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9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1F9E5-E876-4C3C-9285-8857D405740D}" type="datetimeFigureOut">
              <a:rPr lang="pt-BR" smtClean="0"/>
              <a:pPr/>
              <a:t>18/10/2018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45C06-C3E4-489B-A0E8-412CAFA58F43}" type="slidenum">
              <a:rPr lang="pt-BR" smtClean="0"/>
              <a:pPr/>
              <a:t>‹nº›</a:t>
            </a:fld>
            <a:endParaRPr lang="pt-BR"/>
          </a:p>
        </p:txBody>
      </p:sp>
    </p:spTree>
    <p:extLst>
      <p:ext uri="{BB962C8B-B14F-4D97-AF65-F5344CB8AC3E}">
        <p14:creationId xmlns:p14="http://schemas.microsoft.com/office/powerpoint/2010/main" val="16365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2</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F12526F-5912-4F36-9D7F-D0C5ED17EFA1}"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1E96D4-F572-45EB-90EE-96EDE475EB54}"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9E2D1DA-1CA3-41EC-BC94-75B93BE5DBF2}"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A776B8-CB2C-4288-A57A-53F38772B2A7}"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D8FA5FE-D19E-4C7B-B0DB-3B5136B581F3}" type="datetime1">
              <a:rPr lang="pt-BR" smtClean="0"/>
              <a:pPr/>
              <a:t>18/10/2018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AF90D4F-4904-4AA0-8CA7-5BFEF1C9FD82}"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9AEC076-74E2-40A6-A61D-11A1757CD765}" type="datetime1">
              <a:rPr lang="pt-BR" smtClean="0"/>
              <a:pPr/>
              <a:t>18/10/2018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C2FA4EB-63F2-43D4-BF4D-72BDFC6F18A6}" type="datetime1">
              <a:rPr lang="pt-BR" smtClean="0"/>
              <a:pPr/>
              <a:t>18/10/2018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D9A2BC-27FF-44E4-942A-DEB03E2EC7A8}" type="datetime1">
              <a:rPr lang="pt-BR" smtClean="0"/>
              <a:pPr/>
              <a:t>18/10/2018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B485B4A-5AB8-4100-B880-0EAE722F4E91}"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B24D6D3-1F44-4714-8C68-6E01B2105483}" type="datetime1">
              <a:rPr lang="pt-BR" smtClean="0"/>
              <a:pPr/>
              <a:t>18/10/2018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F80DB-A9D0-4E00-BE85-E56E52D3F092}" type="datetime1">
              <a:rPr lang="pt-BR" smtClean="0"/>
              <a:pPr/>
              <a:t>18/10/2018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02785-AD6A-4230-B86C-44B6D815AEF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aixaDeTexto 5"/>
          <p:cNvSpPr txBox="1"/>
          <p:nvPr/>
        </p:nvSpPr>
        <p:spPr>
          <a:xfrm>
            <a:off x="1115616" y="2204864"/>
            <a:ext cx="5400600" cy="1323439"/>
          </a:xfrm>
          <a:prstGeom prst="rect">
            <a:avLst/>
          </a:prstGeom>
          <a:noFill/>
        </p:spPr>
        <p:txBody>
          <a:bodyPr wrap="square" rtlCol="0">
            <a:spAutoFit/>
          </a:bodyPr>
          <a:lstStyle/>
          <a:p>
            <a:r>
              <a:rPr lang="pt-BR" sz="4000" b="1" dirty="0" smtClean="0">
                <a:solidFill>
                  <a:schemeClr val="tx1">
                    <a:lumMod val="65000"/>
                    <a:lumOff val="35000"/>
                  </a:schemeClr>
                </a:solidFill>
              </a:rPr>
              <a:t>TÍTULO/ASSUNTO</a:t>
            </a:r>
          </a:p>
          <a:p>
            <a:r>
              <a:rPr lang="pt-BR" sz="4000" b="1" dirty="0" smtClean="0">
                <a:solidFill>
                  <a:schemeClr val="tx1">
                    <a:lumMod val="65000"/>
                    <a:lumOff val="35000"/>
                  </a:schemeClr>
                </a:solidFill>
              </a:rPr>
              <a:t>PRINCIPAL</a:t>
            </a:r>
            <a:endParaRPr lang="pt-BR" sz="4000" b="1" dirty="0">
              <a:solidFill>
                <a:schemeClr val="tx1">
                  <a:lumMod val="65000"/>
                  <a:lumOff val="35000"/>
                </a:schemeClr>
              </a:solidFill>
            </a:endParaRPr>
          </a:p>
        </p:txBody>
      </p:sp>
      <p:sp>
        <p:nvSpPr>
          <p:cNvPr id="7" name="CaixaDeTexto 6"/>
          <p:cNvSpPr txBox="1"/>
          <p:nvPr/>
        </p:nvSpPr>
        <p:spPr>
          <a:xfrm>
            <a:off x="1115616" y="3512621"/>
            <a:ext cx="1415900" cy="492443"/>
          </a:xfrm>
          <a:prstGeom prst="rect">
            <a:avLst/>
          </a:prstGeom>
          <a:noFill/>
        </p:spPr>
        <p:txBody>
          <a:bodyPr wrap="none" rtlCol="0">
            <a:spAutoFit/>
          </a:bodyPr>
          <a:lstStyle/>
          <a:p>
            <a:r>
              <a:rPr lang="pt-BR" sz="2600" dirty="0" smtClean="0">
                <a:solidFill>
                  <a:schemeClr val="tx1">
                    <a:lumMod val="65000"/>
                    <a:lumOff val="35000"/>
                  </a:schemeClr>
                </a:solidFill>
              </a:rPr>
              <a:t>Subtítulo</a:t>
            </a:r>
            <a:endParaRPr lang="pt-BR" sz="2600" dirty="0">
              <a:solidFill>
                <a:schemeClr val="tx1">
                  <a:lumMod val="65000"/>
                  <a:lumOff val="3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CaixaDeTexto 22"/>
          <p:cNvSpPr txBox="1">
            <a:spLocks noChangeArrowheads="1"/>
          </p:cNvSpPr>
          <p:nvPr/>
        </p:nvSpPr>
        <p:spPr bwMode="auto">
          <a:xfrm>
            <a:off x="611188" y="1341438"/>
            <a:ext cx="8064500" cy="3646487"/>
          </a:xfrm>
          <a:prstGeom prst="rect">
            <a:avLst/>
          </a:prstGeom>
          <a:noFill/>
          <a:ln w="9525">
            <a:noFill/>
            <a:miter lim="800000"/>
            <a:headEnd/>
            <a:tailEnd/>
          </a:ln>
        </p:spPr>
        <p:txBody>
          <a:bodyPr>
            <a:spAutoFit/>
          </a:bodyPr>
          <a:lstStyle/>
          <a:p>
            <a:r>
              <a:rPr lang="pt-BR" sz="2100" dirty="0">
                <a:latin typeface="Open Sans" pitchFamily="34" charset="0"/>
                <a:cs typeface="Open Sans" pitchFamily="34" charset="0"/>
              </a:rPr>
              <a:t>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7" name="CaixaDeTexto 6"/>
          <p:cNvSpPr txBox="1"/>
          <p:nvPr/>
        </p:nvSpPr>
        <p:spPr>
          <a:xfrm>
            <a:off x="755576" y="332656"/>
            <a:ext cx="5400600" cy="630942"/>
          </a:xfrm>
          <a:prstGeom prst="rect">
            <a:avLst/>
          </a:prstGeom>
          <a:noFill/>
        </p:spPr>
        <p:txBody>
          <a:bodyPr wrap="square" rtlCol="0">
            <a:spAutoFit/>
          </a:bodyPr>
          <a:lstStyle/>
          <a:p>
            <a:r>
              <a:rPr lang="pt-BR" sz="3500" b="1" dirty="0" smtClean="0">
                <a:solidFill>
                  <a:schemeClr val="tx1">
                    <a:lumMod val="65000"/>
                    <a:lumOff val="35000"/>
                  </a:schemeClr>
                </a:solidFill>
              </a:rPr>
              <a:t>TÍTULO PRINCIPAL</a:t>
            </a:r>
            <a:endParaRPr lang="pt-BR" sz="3500" b="1" dirty="0">
              <a:solidFill>
                <a:schemeClr val="tx1">
                  <a:lumMod val="65000"/>
                  <a:lumOff val="35000"/>
                </a:schemeClr>
              </a:solidFill>
            </a:endParaRPr>
          </a:p>
        </p:txBody>
      </p:sp>
      <p:cxnSp>
        <p:nvCxnSpPr>
          <p:cNvPr id="9" name="Conector reto 8"/>
          <p:cNvCxnSpPr/>
          <p:nvPr/>
        </p:nvCxnSpPr>
        <p:spPr>
          <a:xfrm>
            <a:off x="0" y="908720"/>
            <a:ext cx="4211960"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8</Words>
  <Application>Microsoft Office PowerPoint</Application>
  <PresentationFormat>Apresentação na tela (4:3)</PresentationFormat>
  <Paragraphs>8</Paragraphs>
  <Slides>3</Slides>
  <Notes>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Open Sans</vt:lpstr>
      <vt:lpstr>Tema do Office</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oruschel</dc:creator>
  <cp:lastModifiedBy>Ricardo Toller Correia</cp:lastModifiedBy>
  <cp:revision>15</cp:revision>
  <dcterms:created xsi:type="dcterms:W3CDTF">2016-10-26T17:52:26Z</dcterms:created>
  <dcterms:modified xsi:type="dcterms:W3CDTF">2018-10-18T13:31:53Z</dcterms:modified>
</cp:coreProperties>
</file>