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60" r:id="rId3"/>
  </p:sldMasterIdLst>
  <p:notesMasterIdLst>
    <p:notesMasterId r:id="rId4"/>
  </p:notesMasterIdLst>
  <p:sldIdLst>
    <p:sldId id="256" r:id="rId5"/>
  </p:sldIdLst>
  <p:sldSz cy="35999725" cx="32399275"/>
  <p:notesSz cx="7559675" cy="106918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:notes"/>
          <p:cNvSpPr txBox="1"/>
          <p:nvPr>
            <p:ph idx="1" type="body"/>
          </p:nvPr>
        </p:nvSpPr>
        <p:spPr>
          <a:xfrm>
            <a:off x="755950" y="5078600"/>
            <a:ext cx="6047725" cy="4811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:notes"/>
          <p:cNvSpPr/>
          <p:nvPr>
            <p:ph idx="2" type="sldImg"/>
          </p:nvPr>
        </p:nvSpPr>
        <p:spPr>
          <a:xfrm>
            <a:off x="1260175" y="801875"/>
            <a:ext cx="5040025" cy="4009425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 Slide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" name="Google Shape;11;p2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2" name="Google Shape;12;p2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 over Content" type="objOverTx">
  <p:cSld name="OBJECT_OVER_TEXT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1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8" name="Google Shape;68;p11"/>
          <p:cNvSpPr txBox="1"/>
          <p:nvPr>
            <p:ph idx="1" type="body"/>
          </p:nvPr>
        </p:nvSpPr>
        <p:spPr>
          <a:xfrm>
            <a:off x="1619640" y="842364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9" name="Google Shape;69;p11"/>
          <p:cNvSpPr txBox="1"/>
          <p:nvPr>
            <p:ph idx="2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0" name="Google Shape;70;p11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4 Content" type="fourObj">
  <p:cSld name="FOUR_OBJECTS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2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5" name="Google Shape;75;p12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6" name="Google Shape;76;p12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7" name="Google Shape;77;p12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8" name="Google Shape;78;p12"/>
          <p:cNvSpPr txBox="1"/>
          <p:nvPr>
            <p:ph idx="4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81" name="Google Shape;81;p12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6 Content">
  <p:cSld name="Title, 6 Content"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3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4" name="Google Shape;84;p13"/>
          <p:cNvSpPr txBox="1"/>
          <p:nvPr>
            <p:ph idx="1" type="body"/>
          </p:nvPr>
        </p:nvSpPr>
        <p:spPr>
          <a:xfrm>
            <a:off x="16196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5" name="Google Shape;85;p13"/>
          <p:cNvSpPr txBox="1"/>
          <p:nvPr>
            <p:ph idx="2" type="body"/>
          </p:nvPr>
        </p:nvSpPr>
        <p:spPr>
          <a:xfrm>
            <a:off x="114782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6" name="Google Shape;86;p13"/>
          <p:cNvSpPr txBox="1"/>
          <p:nvPr>
            <p:ph idx="3" type="body"/>
          </p:nvPr>
        </p:nvSpPr>
        <p:spPr>
          <a:xfrm>
            <a:off x="21336840" y="842364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7" name="Google Shape;87;p13"/>
          <p:cNvSpPr txBox="1"/>
          <p:nvPr>
            <p:ph idx="4" type="body"/>
          </p:nvPr>
        </p:nvSpPr>
        <p:spPr>
          <a:xfrm>
            <a:off x="16196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8" name="Google Shape;88;p13"/>
          <p:cNvSpPr txBox="1"/>
          <p:nvPr>
            <p:ph idx="5" type="body"/>
          </p:nvPr>
        </p:nvSpPr>
        <p:spPr>
          <a:xfrm>
            <a:off x="114782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9" name="Google Shape;89;p13"/>
          <p:cNvSpPr txBox="1"/>
          <p:nvPr>
            <p:ph idx="6" type="body"/>
          </p:nvPr>
        </p:nvSpPr>
        <p:spPr>
          <a:xfrm>
            <a:off x="21336840" y="19329480"/>
            <a:ext cx="938880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0" name="Google Shape;90;p13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1" name="Google Shape;91;p13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92" name="Google Shape;92;p13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x">
  <p:cSld name="TITLE_AND_BODY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5" name="Google Shape;15;p3"/>
          <p:cNvSpPr txBox="1"/>
          <p:nvPr>
            <p:ph idx="1" type="subTitle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6" name="Google Shape;16;p3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18" name="Google Shape;18;p3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Content" type="obj">
  <p:cSld name="OBJECT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4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" name="Google Shape;21;p4"/>
          <p:cNvSpPr txBox="1"/>
          <p:nvPr>
            <p:ph idx="1" type="body"/>
          </p:nvPr>
        </p:nvSpPr>
        <p:spPr>
          <a:xfrm>
            <a:off x="1619640" y="8423640"/>
            <a:ext cx="2915892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" name="Google Shape;22;p4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24" name="Google Shape;24;p4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7" name="Google Shape;27;p5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9" name="Google Shape;29;p5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31" name="Google Shape;31;p5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6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4" name="Google Shape;34;p6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36" name="Google Shape;36;p6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entered Text" type="objOnly">
  <p:cSld name="OBJECT_ONLY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7"/>
          <p:cNvSpPr txBox="1"/>
          <p:nvPr>
            <p:ph idx="1" type="subTitle"/>
          </p:nvPr>
        </p:nvSpPr>
        <p:spPr>
          <a:xfrm>
            <a:off x="1619640" y="1436040"/>
            <a:ext cx="29158920" cy="278661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9" name="Google Shape;39;p7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7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41" name="Google Shape;41;p7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and Content" type="twoObjAndObj">
  <p:cSld name="TWO_OBJECTS_AND_OBJEC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4" name="Google Shape;44;p8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5" name="Google Shape;45;p8"/>
          <p:cNvSpPr txBox="1"/>
          <p:nvPr>
            <p:ph idx="2" type="body"/>
          </p:nvPr>
        </p:nvSpPr>
        <p:spPr>
          <a:xfrm>
            <a:off x="1656072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6" name="Google Shape;46;p8"/>
          <p:cNvSpPr txBox="1"/>
          <p:nvPr>
            <p:ph idx="3" type="body"/>
          </p:nvPr>
        </p:nvSpPr>
        <p:spPr>
          <a:xfrm>
            <a:off x="161964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7" name="Google Shape;47;p8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8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49" name="Google Shape;49;p8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Content and 2 Content" type="objAndTwoObj">
  <p:cSld name="OBJECT_AND_TWO_OBJECTS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2" name="Google Shape;52;p9"/>
          <p:cNvSpPr txBox="1"/>
          <p:nvPr>
            <p:ph idx="1" type="body"/>
          </p:nvPr>
        </p:nvSpPr>
        <p:spPr>
          <a:xfrm>
            <a:off x="1619640" y="8423640"/>
            <a:ext cx="14229360" cy="20879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3" name="Google Shape;53;p9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4" name="Google Shape;54;p9"/>
          <p:cNvSpPr txBox="1"/>
          <p:nvPr>
            <p:ph idx="3" type="body"/>
          </p:nvPr>
        </p:nvSpPr>
        <p:spPr>
          <a:xfrm>
            <a:off x="16560720" y="1932948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5" name="Google Shape;55;p9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57" name="Google Shape;57;p9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, 2 Content over Content" type="twoObjOverTx">
  <p:cSld name="TWO_OBJECTS_OVER_TEXT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0"/>
          <p:cNvSpPr txBox="1"/>
          <p:nvPr>
            <p:ph type="title"/>
          </p:nvPr>
        </p:nvSpPr>
        <p:spPr>
          <a:xfrm>
            <a:off x="1619640" y="1436040"/>
            <a:ext cx="29158920" cy="6011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0" name="Google Shape;60;p10"/>
          <p:cNvSpPr txBox="1"/>
          <p:nvPr>
            <p:ph idx="1" type="body"/>
          </p:nvPr>
        </p:nvSpPr>
        <p:spPr>
          <a:xfrm>
            <a:off x="161964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1" name="Google Shape;61;p10"/>
          <p:cNvSpPr txBox="1"/>
          <p:nvPr>
            <p:ph idx="2" type="body"/>
          </p:nvPr>
        </p:nvSpPr>
        <p:spPr>
          <a:xfrm>
            <a:off x="16560720" y="8423640"/>
            <a:ext cx="1422936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2" name="Google Shape;62;p10"/>
          <p:cNvSpPr txBox="1"/>
          <p:nvPr>
            <p:ph idx="3" type="body"/>
          </p:nvPr>
        </p:nvSpPr>
        <p:spPr>
          <a:xfrm>
            <a:off x="1619640" y="19329480"/>
            <a:ext cx="29158920" cy="9959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rm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3" name="Google Shape;63;p10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sz="3230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1" type="ftr"/>
          </p:nvPr>
        </p:nvSpPr>
        <p:spPr>
          <a:xfrm>
            <a:off x="11015640" y="33479640"/>
            <a:ext cx="1036692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Times New Roman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2" type="sldNum"/>
          </p:nvPr>
        </p:nvSpPr>
        <p:spPr>
          <a:xfrm>
            <a:off x="2332764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Clr>
                <a:srgbClr val="B2B2B2"/>
              </a:buClr>
              <a:buSzPts val="3230"/>
              <a:buFont typeface="Calibri"/>
              <a:buNone/>
              <a:defRPr b="0" i="0" sz="3230" u="none" cap="none" strike="noStrike">
                <a:solidFill>
                  <a:srgbClr val="B2B2B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1620000" y="33479640"/>
            <a:ext cx="7451280" cy="4953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400" u="none" cap="none" strike="noStrike"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g"/><Relationship Id="rId4" Type="http://schemas.openxmlformats.org/officeDocument/2006/relationships/image" Target="../media/image1.jpg"/><Relationship Id="rId9" Type="http://schemas.openxmlformats.org/officeDocument/2006/relationships/image" Target="../media/image2.png"/><Relationship Id="rId5" Type="http://schemas.openxmlformats.org/officeDocument/2006/relationships/hyperlink" Target="mailto:autor@bolsista.com.br" TargetMode="External"/><Relationship Id="rId6" Type="http://schemas.openxmlformats.org/officeDocument/2006/relationships/hyperlink" Target="mailto:corientador@viamao.ifrs.edu.br" TargetMode="External"/><Relationship Id="rId7" Type="http://schemas.openxmlformats.org/officeDocument/2006/relationships/hyperlink" Target="mailto:orientador@viamao.ifrs.edu.br" TargetMode="External"/><Relationship Id="rId8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14"/>
          <p:cNvSpPr/>
          <p:nvPr/>
        </p:nvSpPr>
        <p:spPr>
          <a:xfrm>
            <a:off x="16449300" y="21291230"/>
            <a:ext cx="14659500" cy="46725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0" lvl="0" marL="12600" marR="0" rtl="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Nono nononono  o no nonono nono. O nono nononono o no nonono nono. O nono nononono o no nonono  nono. O nono nononono o no nonono nono. Nono nononono o no nonono nono. O nono  nononono o no nonono nono. O nono nononono o no nonono nono. O nono nononono o no 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Nono nononono  o no nonono nono. O nono nononono o no nonono nono. O nono nononono o no nonono  nono. O nono nononono o no nonono nono. Nono nononono o no nonono nono. O nono  nononono o no nonono nono. O nono nononono o no nonono nono. O nono nononono o no 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8" name="Google Shape;98;p14"/>
          <p:cNvSpPr/>
          <p:nvPr/>
        </p:nvSpPr>
        <p:spPr>
          <a:xfrm>
            <a:off x="16310700" y="17733350"/>
            <a:ext cx="57206" cy="57206"/>
          </a:xfrm>
          <a:custGeom>
            <a:rect b="b" l="l" r="r" t="t"/>
            <a:pathLst>
              <a:path extrusionOk="0" h="57784" w="57784">
                <a:moveTo>
                  <a:pt x="30703" y="57623"/>
                </a:moveTo>
                <a:lnTo>
                  <a:pt x="26919" y="57623"/>
                </a:lnTo>
                <a:lnTo>
                  <a:pt x="25046" y="57438"/>
                </a:lnTo>
                <a:lnTo>
                  <a:pt x="0" y="30703"/>
                </a:lnTo>
                <a:lnTo>
                  <a:pt x="0" y="26919"/>
                </a:lnTo>
                <a:lnTo>
                  <a:pt x="26919" y="0"/>
                </a:lnTo>
                <a:lnTo>
                  <a:pt x="30703" y="0"/>
                </a:lnTo>
                <a:lnTo>
                  <a:pt x="57623" y="28811"/>
                </a:lnTo>
                <a:lnTo>
                  <a:pt x="57623" y="30703"/>
                </a:lnTo>
                <a:lnTo>
                  <a:pt x="30703" y="57623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</p:sp>
      <p:sp>
        <p:nvSpPr>
          <p:cNvPr id="99" name="Google Shape;99;p14"/>
          <p:cNvSpPr/>
          <p:nvPr/>
        </p:nvSpPr>
        <p:spPr>
          <a:xfrm>
            <a:off x="16310700" y="18863750"/>
            <a:ext cx="57206" cy="57206"/>
          </a:xfrm>
          <a:custGeom>
            <a:rect b="b" l="l" r="r" t="t"/>
            <a:pathLst>
              <a:path extrusionOk="0" h="57784" w="57784">
                <a:moveTo>
                  <a:pt x="30703" y="57622"/>
                </a:moveTo>
                <a:lnTo>
                  <a:pt x="26919" y="57622"/>
                </a:lnTo>
                <a:lnTo>
                  <a:pt x="25046" y="57438"/>
                </a:lnTo>
                <a:lnTo>
                  <a:pt x="0" y="30703"/>
                </a:lnTo>
                <a:lnTo>
                  <a:pt x="0" y="26919"/>
                </a:lnTo>
                <a:lnTo>
                  <a:pt x="26919" y="0"/>
                </a:lnTo>
                <a:lnTo>
                  <a:pt x="30703" y="0"/>
                </a:lnTo>
                <a:lnTo>
                  <a:pt x="57623" y="28811"/>
                </a:lnTo>
                <a:lnTo>
                  <a:pt x="57623" y="30703"/>
                </a:lnTo>
                <a:lnTo>
                  <a:pt x="30703" y="5762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</p:spPr>
      </p:sp>
      <p:grpSp>
        <p:nvGrpSpPr>
          <p:cNvPr id="100" name="Google Shape;100;p14"/>
          <p:cNvGrpSpPr/>
          <p:nvPr/>
        </p:nvGrpSpPr>
        <p:grpSpPr>
          <a:xfrm>
            <a:off x="16443900" y="13299950"/>
            <a:ext cx="14862600" cy="5118840"/>
            <a:chOff x="16612200" y="15021000"/>
            <a:chExt cx="14862600" cy="5118840"/>
          </a:xfrm>
        </p:grpSpPr>
        <p:sp>
          <p:nvSpPr>
            <p:cNvPr id="101" name="Google Shape;101;p14"/>
            <p:cNvSpPr/>
            <p:nvPr/>
          </p:nvSpPr>
          <p:spPr>
            <a:xfrm>
              <a:off x="16617600" y="15026040"/>
              <a:ext cx="14851800" cy="5110200"/>
            </a:xfrm>
            <a:custGeom>
              <a:rect b="b" l="l" r="r" t="t"/>
              <a:pathLst>
                <a:path extrusionOk="0" h="2687954" w="7854950">
                  <a:moveTo>
                    <a:pt x="7854912" y="2687625"/>
                  </a:moveTo>
                  <a:lnTo>
                    <a:pt x="0" y="2687625"/>
                  </a:lnTo>
                  <a:lnTo>
                    <a:pt x="0" y="0"/>
                  </a:lnTo>
                  <a:lnTo>
                    <a:pt x="7854912" y="0"/>
                  </a:lnTo>
                  <a:lnTo>
                    <a:pt x="7854912" y="2687625"/>
                  </a:lnTo>
                  <a:close/>
                </a:path>
              </a:pathLst>
            </a:custGeom>
            <a:solidFill>
              <a:srgbClr val="3A5B44"/>
            </a:solidFill>
            <a:ln>
              <a:noFill/>
            </a:ln>
          </p:spPr>
        </p:sp>
        <p:sp>
          <p:nvSpPr>
            <p:cNvPr id="102" name="Google Shape;102;p14"/>
            <p:cNvSpPr/>
            <p:nvPr/>
          </p:nvSpPr>
          <p:spPr>
            <a:xfrm>
              <a:off x="16612200" y="15021000"/>
              <a:ext cx="14862600" cy="5118840"/>
            </a:xfrm>
            <a:custGeom>
              <a:rect b="b" l="l" r="r" t="t"/>
              <a:pathLst>
                <a:path extrusionOk="0" h="2692400" w="7860665">
                  <a:moveTo>
                    <a:pt x="7860639" y="1270"/>
                  </a:moveTo>
                  <a:lnTo>
                    <a:pt x="7860068" y="1270"/>
                  </a:lnTo>
                  <a:lnTo>
                    <a:pt x="7860068" y="0"/>
                  </a:lnTo>
                  <a:lnTo>
                    <a:pt x="7854912" y="0"/>
                  </a:lnTo>
                  <a:lnTo>
                    <a:pt x="7854912" y="2687624"/>
                  </a:lnTo>
                  <a:lnTo>
                    <a:pt x="5727" y="2687624"/>
                  </a:lnTo>
                  <a:lnTo>
                    <a:pt x="2870" y="2687624"/>
                  </a:lnTo>
                  <a:lnTo>
                    <a:pt x="2870" y="2687320"/>
                  </a:lnTo>
                  <a:lnTo>
                    <a:pt x="5727" y="2687320"/>
                  </a:lnTo>
                  <a:lnTo>
                    <a:pt x="5727" y="5321"/>
                  </a:lnTo>
                  <a:lnTo>
                    <a:pt x="7854912" y="5321"/>
                  </a:lnTo>
                  <a:lnTo>
                    <a:pt x="7854912" y="2667"/>
                  </a:lnTo>
                  <a:lnTo>
                    <a:pt x="5727" y="2667"/>
                  </a:lnTo>
                  <a:lnTo>
                    <a:pt x="2870" y="2667"/>
                  </a:lnTo>
                  <a:lnTo>
                    <a:pt x="2870" y="2540"/>
                  </a:lnTo>
                  <a:lnTo>
                    <a:pt x="7854912" y="2540"/>
                  </a:lnTo>
                  <a:lnTo>
                    <a:pt x="7854912" y="0"/>
                  </a:lnTo>
                  <a:lnTo>
                    <a:pt x="584" y="0"/>
                  </a:lnTo>
                  <a:lnTo>
                    <a:pt x="584" y="1270"/>
                  </a:lnTo>
                  <a:lnTo>
                    <a:pt x="0" y="1270"/>
                  </a:lnTo>
                  <a:lnTo>
                    <a:pt x="0" y="2692400"/>
                  </a:lnTo>
                  <a:lnTo>
                    <a:pt x="7860639" y="2692400"/>
                  </a:lnTo>
                  <a:lnTo>
                    <a:pt x="7860639" y="2690291"/>
                  </a:lnTo>
                  <a:lnTo>
                    <a:pt x="7860639" y="2689860"/>
                  </a:lnTo>
                  <a:lnTo>
                    <a:pt x="7860639" y="2687624"/>
                  </a:lnTo>
                  <a:lnTo>
                    <a:pt x="7857782" y="2687624"/>
                  </a:lnTo>
                  <a:lnTo>
                    <a:pt x="7857782" y="2687320"/>
                  </a:lnTo>
                  <a:lnTo>
                    <a:pt x="7860639" y="2687320"/>
                  </a:lnTo>
                  <a:lnTo>
                    <a:pt x="7860639" y="5321"/>
                  </a:lnTo>
                  <a:lnTo>
                    <a:pt x="7860639" y="5080"/>
                  </a:lnTo>
                  <a:lnTo>
                    <a:pt x="7860639" y="2667"/>
                  </a:lnTo>
                  <a:lnTo>
                    <a:pt x="7857782" y="2667"/>
                  </a:lnTo>
                  <a:lnTo>
                    <a:pt x="7857782" y="2540"/>
                  </a:lnTo>
                  <a:lnTo>
                    <a:pt x="7860639" y="2540"/>
                  </a:lnTo>
                  <a:lnTo>
                    <a:pt x="7860639" y="1270"/>
                  </a:lnTo>
                  <a:close/>
                </a:path>
              </a:pathLst>
            </a:custGeom>
            <a:solidFill>
              <a:srgbClr val="44536A"/>
            </a:solidFill>
            <a:ln>
              <a:noFill/>
            </a:ln>
          </p:spPr>
        </p:sp>
        <p:pic>
          <p:nvPicPr>
            <p:cNvPr id="103" name="Google Shape;103;p14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24148440" y="15229440"/>
              <a:ext cx="7029000" cy="47120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4" name="Google Shape;104;p14"/>
            <p:cNvPicPr preferRelativeResize="0"/>
            <p:nvPr/>
          </p:nvPicPr>
          <p:blipFill rotWithShape="1">
            <a:blip r:embed="rId4">
              <a:alphaModFix/>
            </a:blip>
            <a:srcRect b="0" l="0" r="0" t="0"/>
            <a:stretch/>
          </p:blipFill>
          <p:spPr>
            <a:xfrm>
              <a:off x="16952400" y="15300000"/>
              <a:ext cx="7018920" cy="470196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5" name="Google Shape;105;p14"/>
          <p:cNvSpPr/>
          <p:nvPr/>
        </p:nvSpPr>
        <p:spPr>
          <a:xfrm>
            <a:off x="654840" y="5148000"/>
            <a:ext cx="31088880" cy="368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500">
            <a:noAutofit/>
          </a:bodyPr>
          <a:lstStyle/>
          <a:p>
            <a:pPr indent="0" lvl="0" marL="55799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E0E0E"/>
              </a:buClr>
              <a:buSzPts val="5000"/>
              <a:buFont typeface="Arial"/>
              <a:buNone/>
            </a:pPr>
            <a:r>
              <a:rPr b="1" i="0" lang="pt-BR" sz="5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TÍTULO, CENTRALIZADO, TAMANHO 50, FONTE ARIAL, LETRAS MAIÚSCULAS, EM NEGRITO,  IGUAL AO TÍTULO DO RESUMO*</a:t>
            </a:r>
            <a:endParaRPr b="0" i="0" sz="5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55799" marR="0" rtl="0" algn="ctr">
              <a:lnSpc>
                <a:spcPct val="100000"/>
              </a:lnSpc>
              <a:spcBef>
                <a:spcPts val="1369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SOBRENOME BOLSISTA, Fulano¹; SOBRENOME COAUTOR, Ciclano¹; SOBRENOME COORIENTADOR, Fulano²; SOBRENOME ORIENTADOR, Beltrano³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55799" marR="0" rtl="0" algn="l">
              <a:lnSpc>
                <a:spcPct val="100000"/>
              </a:lnSpc>
              <a:spcBef>
                <a:spcPts val="6"/>
              </a:spcBef>
              <a:spcAft>
                <a:spcPts val="0"/>
              </a:spcAft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ctr">
              <a:lnSpc>
                <a:spcPct val="116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 Instituto Federal de Educação, Ciência e Tecnologia do Rio Grande do Sul, Campus Viamão. E-mail: bolsistaprimeiro </a:t>
            </a:r>
            <a:r>
              <a:rPr b="1" i="0" lang="pt-BR" sz="3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5"/>
              </a:rPr>
              <a:t>autor@bolsista.com.br. </a:t>
            </a:r>
            <a:r>
              <a:rPr b="1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 Coorientador:  </a:t>
            </a:r>
            <a:r>
              <a:rPr b="1" i="0" lang="pt-BR" sz="3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6"/>
              </a:rPr>
              <a:t>corientador@viamao.ifrs.edu.br. </a:t>
            </a:r>
            <a:r>
              <a:rPr b="1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 Orientador: </a:t>
            </a:r>
            <a:r>
              <a:rPr b="1" i="0" lang="pt-BR" sz="3000" u="sng" cap="none" strike="noStrike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7"/>
              </a:rPr>
              <a:t>orientador@viamao.ifrs.edu.br.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6" name="Google Shape;106;p14"/>
          <p:cNvSpPr/>
          <p:nvPr/>
        </p:nvSpPr>
        <p:spPr>
          <a:xfrm>
            <a:off x="1056960" y="9355675"/>
            <a:ext cx="14477400" cy="6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0" lvl="0" marL="12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pt-BR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INTRODUÇÃO (LETRA 45)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7" name="Google Shape;107;p14"/>
          <p:cNvSpPr/>
          <p:nvPr/>
        </p:nvSpPr>
        <p:spPr>
          <a:xfrm>
            <a:off x="1056960" y="10621975"/>
            <a:ext cx="14477400" cy="30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225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O pôster pode ter o seu conteúdo distribuído nos títulos secundários (Introdução, Objetivos, Materiais e métodos, Resultados, Considerações Finais e Referências).A diagramação atual é somente um exemplo de como poderá ser distribuído  o conteúdo, porém, fica a critério do(s) autor(es) a organização/distribuição  dos textos.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0000"/>
              </a:lnSpc>
              <a:spcBef>
                <a:spcPts val="31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 letra usada no texto é Arial, o tamanho é 30.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96"/>
              </a:spcBef>
              <a:spcAft>
                <a:spcPts val="0"/>
              </a:spcAft>
              <a:buSzPts val="1650"/>
              <a:buFont typeface="Arial"/>
              <a:buNone/>
            </a:pPr>
            <a:r>
              <a:t/>
            </a:r>
            <a:endParaRPr b="0" i="0" sz="165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4"/>
          <p:cNvSpPr/>
          <p:nvPr/>
        </p:nvSpPr>
        <p:spPr>
          <a:xfrm>
            <a:off x="888660" y="15305150"/>
            <a:ext cx="14862600" cy="5547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 Nono nononono o no nonono nono. O nono nononono o no nonono nono. O  nono nononono o no nonono nono. O nono nononono o no nonono nono.  Nono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 Nono nononono o no nonono nono. O nono nononono o no nonono nono. O  nono nononono o no nonono nono. O nono nononono o no nonono nono.  Nono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9" name="Google Shape;109;p14"/>
          <p:cNvSpPr/>
          <p:nvPr/>
        </p:nvSpPr>
        <p:spPr>
          <a:xfrm>
            <a:off x="1092060" y="22680830"/>
            <a:ext cx="14862600" cy="89913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229300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E0E0E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Nono  nononono o no nonono nono. O nono nononono o no nonono nono. O nono  nononono o no nonono nono. O nono nononono o no nonono nono. Nono 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E0E0E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Nono  nononono o no nonono nono. O nono nononono o no nonono nono. O nono  nononono o no nonono nono. O nono nononono o no nonono nono. Nono 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E0E0E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E0E0E"/>
                </a:solidFill>
                <a:latin typeface="Arial"/>
                <a:ea typeface="Arial"/>
                <a:cs typeface="Arial"/>
                <a:sym typeface="Arial"/>
              </a:rPr>
              <a:t>O nono nononono o no nonono nono. O nono nononono o no nonono nono.  Nono nononono o no nonono nono. O nono nononono o no nonono nono. O  nono nononono o no nonono nono. O nono nononono o no nonono nono. Nono  nononono o no nonono nono. O nono nononono o no nonono nono. O nono  nononono o no nonono nono. O nono nononono o no nonono nono. Nono  nononono o no nonono nono. O nono nononono o no nonono nono.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SzPts val="3000"/>
              <a:buFont typeface="Arial"/>
              <a:buNone/>
            </a:pPr>
            <a:r>
              <a:t/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4"/>
          <p:cNvSpPr/>
          <p:nvPr/>
        </p:nvSpPr>
        <p:spPr>
          <a:xfrm>
            <a:off x="16229700" y="26611310"/>
            <a:ext cx="14709000" cy="6999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4025">
            <a:noAutofit/>
          </a:bodyPr>
          <a:lstStyle/>
          <a:p>
            <a:pPr indent="0" lvl="0" marL="12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pt-BR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REFERÊNCIAS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Google Shape;111;p14"/>
          <p:cNvSpPr/>
          <p:nvPr/>
        </p:nvSpPr>
        <p:spPr>
          <a:xfrm>
            <a:off x="16280288" y="9473400"/>
            <a:ext cx="14943600" cy="6972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1500">
            <a:noAutofit/>
          </a:bodyPr>
          <a:lstStyle/>
          <a:p>
            <a:pPr indent="0" lvl="0" marL="12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pt-BR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RESULTADOS E DISCUSSÕES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Google Shape;112;p14"/>
          <p:cNvSpPr/>
          <p:nvPr/>
        </p:nvSpPr>
        <p:spPr>
          <a:xfrm>
            <a:off x="16473600" y="10576825"/>
            <a:ext cx="14943600" cy="23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2225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Se o trabalho apresentar gráficos, tabelas e/ou fotos, estes devem aparecer  preferencialmente neste quesito. Caso não haja, o espaço deve ser compensado com  texto. É ideal que as tabelas, gráficos e/ou fotos utilizados possuam resolução alta,  qualidade necessária para uma boa reprodução. No caso de utilização, a sugestão é  usar na legenda centralizada e com letra Arial, tamanho 24.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Google Shape;113;p14"/>
          <p:cNvSpPr/>
          <p:nvPr/>
        </p:nvSpPr>
        <p:spPr>
          <a:xfrm>
            <a:off x="16310700" y="18773030"/>
            <a:ext cx="14932800" cy="385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3300">
            <a:noAutofit/>
          </a:bodyPr>
          <a:lstStyle/>
          <a:p>
            <a:pPr indent="392399" lvl="0" marL="12600" marR="0" rtl="0" algn="l">
              <a:lnSpc>
                <a:spcPct val="102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Figura 1. </a:t>
            </a:r>
            <a:r>
              <a:rPr b="0" i="0" lang="pt-BR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Descrição da figura (LETRA 24)  Fonte: AUTOR, Ano. (Ou: Os autores, se for o caso)</a:t>
            </a:r>
            <a:endParaRPr b="0" i="0" sz="2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4"/>
          <p:cNvSpPr/>
          <p:nvPr/>
        </p:nvSpPr>
        <p:spPr>
          <a:xfrm>
            <a:off x="995920" y="32283410"/>
            <a:ext cx="30686700" cy="4728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825">
            <a:noAutofit/>
          </a:bodyPr>
          <a:lstStyle/>
          <a:p>
            <a:pPr indent="0" lvl="0" marL="1260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1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* Indicar o fomento do projeto, se for o caso. Ex.: Projeto executado com fomento do Edital PROEN- nº 24/2023 - Fomento a Projetos de Ensino 2024.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4"/>
          <p:cNvSpPr/>
          <p:nvPr/>
        </p:nvSpPr>
        <p:spPr>
          <a:xfrm>
            <a:off x="16504020" y="27945110"/>
            <a:ext cx="14159400" cy="37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15100">
            <a:noAutofit/>
          </a:bodyPr>
          <a:lstStyle/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As referências devem ser feitas respeitando-se as normas definidas pela ABNT. Alinhado a  esquerda, Letra 24)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Somente deverão ser apresentadas as referências citadas no referido pôster ou aquelas de  maior relevância para o trabalho. Nas referências no texto citar o nome do autor e o ano da  publicação. Ex.: (LIMA, 1980). Somente citar as mesmas do resumo e na forma correta de  citação, conforme instruções.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  <a:p>
            <a:pPr indent="0" lvl="0" marL="12600" marR="0" rtl="0" algn="just">
              <a:lnSpc>
                <a:spcPct val="101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BACH, F.; DEBACH, D. Método de análise quantitativo. </a:t>
            </a:r>
            <a:r>
              <a:rPr b="1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Revista Ciência e Medicina</a:t>
            </a:r>
            <a:r>
              <a:rPr b="0" i="0" lang="pt-BR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, v.3, n.2,  p. 221-234, 2000.</a:t>
            </a:r>
            <a:endParaRPr b="0" i="0" sz="30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6" name="Google Shape;116;p14"/>
          <p:cNvSpPr/>
          <p:nvPr/>
        </p:nvSpPr>
        <p:spPr>
          <a:xfrm>
            <a:off x="888660" y="13736630"/>
            <a:ext cx="148626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pt-BR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OBJETIVOS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7" name="Google Shape;117;p14"/>
          <p:cNvSpPr/>
          <p:nvPr/>
        </p:nvSpPr>
        <p:spPr>
          <a:xfrm>
            <a:off x="905940" y="21627470"/>
            <a:ext cx="147066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pt-BR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MÉTODOS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14"/>
          <p:cNvSpPr/>
          <p:nvPr/>
        </p:nvSpPr>
        <p:spPr>
          <a:xfrm>
            <a:off x="16541820" y="20049230"/>
            <a:ext cx="14932800" cy="775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000" lIns="90000" spcFirstLastPara="1" rIns="90000" wrap="square" tIns="45000">
            <a:noAutofit/>
          </a:bodyPr>
          <a:lstStyle/>
          <a:p>
            <a:pPr indent="0" lvl="0" marL="13788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"/>
              <a:buFont typeface="Arial"/>
              <a:buNone/>
            </a:pPr>
            <a:r>
              <a:rPr b="1" i="0" lang="pt-BR" sz="4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CONSIDERAÇÕES FINAIS</a:t>
            </a:r>
            <a:endParaRPr b="0" i="0" sz="45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14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0" y="0"/>
            <a:ext cx="32363280" cy="462312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14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4228053" y="33367475"/>
            <a:ext cx="23907174" cy="2209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