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96" r:id="rId3"/>
    <p:sldMasterId id="2147483697" r:id="rId4"/>
    <p:sldMasterId id="2147483698" r:id="rId5"/>
    <p:sldMasterId id="2147483699" r:id="rId6"/>
  </p:sldMasterIdLst>
  <p:notesMasterIdLst>
    <p:notesMasterId r:id="rId7"/>
  </p:notesMasterIdLst>
  <p:sldIdLst>
    <p:sldId id="256" r:id="rId8"/>
  </p:sldIdLst>
  <p:sldSz cy="35999725" cx="32399275"/>
  <p:notesSz cx="7559675" cy="106918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4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5" Type="http://schemas.openxmlformats.org/officeDocument/2006/relationships/slideMaster" Target="slideMasters/slideMaster3.xml"/><Relationship Id="rId6" Type="http://schemas.openxmlformats.org/officeDocument/2006/relationships/slideMaster" Target="slideMasters/slideMaster4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1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" type="body"/>
          </p:nvPr>
        </p:nvSpPr>
        <p:spPr>
          <a:xfrm>
            <a:off x="1619640" y="8423640"/>
            <a:ext cx="2915892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2" type="body"/>
          </p:nvPr>
        </p:nvSpPr>
        <p:spPr>
          <a:xfrm>
            <a:off x="1619640" y="19329480"/>
            <a:ext cx="2915892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" type="body"/>
          </p:nvPr>
        </p:nvSpPr>
        <p:spPr>
          <a:xfrm>
            <a:off x="161964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2" type="body"/>
          </p:nvPr>
        </p:nvSpPr>
        <p:spPr>
          <a:xfrm>
            <a:off x="1656072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3" type="body"/>
          </p:nvPr>
        </p:nvSpPr>
        <p:spPr>
          <a:xfrm>
            <a:off x="1619640" y="1932948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2"/>
          <p:cNvSpPr txBox="1"/>
          <p:nvPr>
            <p:ph idx="4" type="body"/>
          </p:nvPr>
        </p:nvSpPr>
        <p:spPr>
          <a:xfrm>
            <a:off x="16560720" y="1932948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" type="body"/>
          </p:nvPr>
        </p:nvSpPr>
        <p:spPr>
          <a:xfrm>
            <a:off x="1619640" y="842364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2" type="body"/>
          </p:nvPr>
        </p:nvSpPr>
        <p:spPr>
          <a:xfrm>
            <a:off x="11478240" y="842364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3" type="body"/>
          </p:nvPr>
        </p:nvSpPr>
        <p:spPr>
          <a:xfrm>
            <a:off x="21336840" y="842364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4" type="body"/>
          </p:nvPr>
        </p:nvSpPr>
        <p:spPr>
          <a:xfrm>
            <a:off x="1619640" y="1932948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5" type="body"/>
          </p:nvPr>
        </p:nvSpPr>
        <p:spPr>
          <a:xfrm>
            <a:off x="11478240" y="1932948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3"/>
          <p:cNvSpPr txBox="1"/>
          <p:nvPr>
            <p:ph idx="6" type="body"/>
          </p:nvPr>
        </p:nvSpPr>
        <p:spPr>
          <a:xfrm>
            <a:off x="21336840" y="1932948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" type="subTitle"/>
          </p:nvPr>
        </p:nvSpPr>
        <p:spPr>
          <a:xfrm>
            <a:off x="1619640" y="8423640"/>
            <a:ext cx="2915892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" type="body"/>
          </p:nvPr>
        </p:nvSpPr>
        <p:spPr>
          <a:xfrm>
            <a:off x="1619640" y="8423640"/>
            <a:ext cx="2915892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" type="body"/>
          </p:nvPr>
        </p:nvSpPr>
        <p:spPr>
          <a:xfrm>
            <a:off x="1619640" y="8423640"/>
            <a:ext cx="1422936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8"/>
          <p:cNvSpPr txBox="1"/>
          <p:nvPr>
            <p:ph idx="2" type="body"/>
          </p:nvPr>
        </p:nvSpPr>
        <p:spPr>
          <a:xfrm>
            <a:off x="16560720" y="8423640"/>
            <a:ext cx="1422936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9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/>
          <p:nvPr>
            <p:ph idx="1" type="subTitle"/>
          </p:nvPr>
        </p:nvSpPr>
        <p:spPr>
          <a:xfrm>
            <a:off x="1619640" y="1436040"/>
            <a:ext cx="29158920" cy="27866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1"/>
          <p:cNvSpPr txBox="1"/>
          <p:nvPr>
            <p:ph idx="1" type="body"/>
          </p:nvPr>
        </p:nvSpPr>
        <p:spPr>
          <a:xfrm>
            <a:off x="161964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1"/>
          <p:cNvSpPr txBox="1"/>
          <p:nvPr>
            <p:ph idx="2" type="body"/>
          </p:nvPr>
        </p:nvSpPr>
        <p:spPr>
          <a:xfrm>
            <a:off x="16560720" y="8423640"/>
            <a:ext cx="1422936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1"/>
          <p:cNvSpPr txBox="1"/>
          <p:nvPr>
            <p:ph idx="3" type="body"/>
          </p:nvPr>
        </p:nvSpPr>
        <p:spPr>
          <a:xfrm>
            <a:off x="1619640" y="1932948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" type="subTitle"/>
          </p:nvPr>
        </p:nvSpPr>
        <p:spPr>
          <a:xfrm>
            <a:off x="1619640" y="8423640"/>
            <a:ext cx="2915892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2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1619640" y="8423640"/>
            <a:ext cx="1422936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2"/>
          <p:cNvSpPr txBox="1"/>
          <p:nvPr>
            <p:ph idx="2" type="body"/>
          </p:nvPr>
        </p:nvSpPr>
        <p:spPr>
          <a:xfrm>
            <a:off x="1656072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2"/>
          <p:cNvSpPr txBox="1"/>
          <p:nvPr>
            <p:ph idx="3" type="body"/>
          </p:nvPr>
        </p:nvSpPr>
        <p:spPr>
          <a:xfrm>
            <a:off x="16560720" y="1932948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3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" type="body"/>
          </p:nvPr>
        </p:nvSpPr>
        <p:spPr>
          <a:xfrm>
            <a:off x="161964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3"/>
          <p:cNvSpPr txBox="1"/>
          <p:nvPr>
            <p:ph idx="2" type="body"/>
          </p:nvPr>
        </p:nvSpPr>
        <p:spPr>
          <a:xfrm>
            <a:off x="1656072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3"/>
          <p:cNvSpPr txBox="1"/>
          <p:nvPr>
            <p:ph idx="3" type="body"/>
          </p:nvPr>
        </p:nvSpPr>
        <p:spPr>
          <a:xfrm>
            <a:off x="1619640" y="19329480"/>
            <a:ext cx="2915892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4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4"/>
          <p:cNvSpPr txBox="1"/>
          <p:nvPr>
            <p:ph idx="1" type="body"/>
          </p:nvPr>
        </p:nvSpPr>
        <p:spPr>
          <a:xfrm>
            <a:off x="1619640" y="8423640"/>
            <a:ext cx="2915892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4"/>
          <p:cNvSpPr txBox="1"/>
          <p:nvPr>
            <p:ph idx="2" type="body"/>
          </p:nvPr>
        </p:nvSpPr>
        <p:spPr>
          <a:xfrm>
            <a:off x="1619640" y="19329480"/>
            <a:ext cx="2915892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5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5"/>
          <p:cNvSpPr txBox="1"/>
          <p:nvPr>
            <p:ph idx="1" type="body"/>
          </p:nvPr>
        </p:nvSpPr>
        <p:spPr>
          <a:xfrm>
            <a:off x="161964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5"/>
          <p:cNvSpPr txBox="1"/>
          <p:nvPr>
            <p:ph idx="2" type="body"/>
          </p:nvPr>
        </p:nvSpPr>
        <p:spPr>
          <a:xfrm>
            <a:off x="1656072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5"/>
          <p:cNvSpPr txBox="1"/>
          <p:nvPr>
            <p:ph idx="3" type="body"/>
          </p:nvPr>
        </p:nvSpPr>
        <p:spPr>
          <a:xfrm>
            <a:off x="1619640" y="1932948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5"/>
          <p:cNvSpPr txBox="1"/>
          <p:nvPr>
            <p:ph idx="4" type="body"/>
          </p:nvPr>
        </p:nvSpPr>
        <p:spPr>
          <a:xfrm>
            <a:off x="16560720" y="1932948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6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6"/>
          <p:cNvSpPr txBox="1"/>
          <p:nvPr>
            <p:ph idx="1" type="body"/>
          </p:nvPr>
        </p:nvSpPr>
        <p:spPr>
          <a:xfrm>
            <a:off x="1619640" y="842364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6"/>
          <p:cNvSpPr txBox="1"/>
          <p:nvPr>
            <p:ph idx="2" type="body"/>
          </p:nvPr>
        </p:nvSpPr>
        <p:spPr>
          <a:xfrm>
            <a:off x="11478240" y="842364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6"/>
          <p:cNvSpPr txBox="1"/>
          <p:nvPr>
            <p:ph idx="3" type="body"/>
          </p:nvPr>
        </p:nvSpPr>
        <p:spPr>
          <a:xfrm>
            <a:off x="21336840" y="842364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6"/>
          <p:cNvSpPr txBox="1"/>
          <p:nvPr>
            <p:ph idx="4" type="body"/>
          </p:nvPr>
        </p:nvSpPr>
        <p:spPr>
          <a:xfrm>
            <a:off x="1619640" y="1932948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6"/>
          <p:cNvSpPr txBox="1"/>
          <p:nvPr>
            <p:ph idx="5" type="body"/>
          </p:nvPr>
        </p:nvSpPr>
        <p:spPr>
          <a:xfrm>
            <a:off x="11478240" y="1932948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26"/>
          <p:cNvSpPr txBox="1"/>
          <p:nvPr>
            <p:ph idx="6" type="body"/>
          </p:nvPr>
        </p:nvSpPr>
        <p:spPr>
          <a:xfrm>
            <a:off x="21336840" y="1932948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9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9"/>
          <p:cNvSpPr txBox="1"/>
          <p:nvPr>
            <p:ph idx="1" type="subTitle"/>
          </p:nvPr>
        </p:nvSpPr>
        <p:spPr>
          <a:xfrm>
            <a:off x="1619640" y="8423640"/>
            <a:ext cx="2915892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0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30"/>
          <p:cNvSpPr txBox="1"/>
          <p:nvPr>
            <p:ph idx="1" type="body"/>
          </p:nvPr>
        </p:nvSpPr>
        <p:spPr>
          <a:xfrm>
            <a:off x="1619640" y="8423640"/>
            <a:ext cx="2915892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1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31"/>
          <p:cNvSpPr txBox="1"/>
          <p:nvPr>
            <p:ph idx="1" type="body"/>
          </p:nvPr>
        </p:nvSpPr>
        <p:spPr>
          <a:xfrm>
            <a:off x="1619640" y="8423640"/>
            <a:ext cx="1422936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8" name="Google Shape;128;p31"/>
          <p:cNvSpPr txBox="1"/>
          <p:nvPr>
            <p:ph idx="2" type="body"/>
          </p:nvPr>
        </p:nvSpPr>
        <p:spPr>
          <a:xfrm>
            <a:off x="16560720" y="8423640"/>
            <a:ext cx="1422936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2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body"/>
          </p:nvPr>
        </p:nvSpPr>
        <p:spPr>
          <a:xfrm>
            <a:off x="1619640" y="8423640"/>
            <a:ext cx="2915892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3"/>
          <p:cNvSpPr txBox="1"/>
          <p:nvPr>
            <p:ph idx="1" type="subTitle"/>
          </p:nvPr>
        </p:nvSpPr>
        <p:spPr>
          <a:xfrm>
            <a:off x="1619640" y="1436040"/>
            <a:ext cx="29158920" cy="27866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4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34"/>
          <p:cNvSpPr txBox="1"/>
          <p:nvPr>
            <p:ph idx="1" type="body"/>
          </p:nvPr>
        </p:nvSpPr>
        <p:spPr>
          <a:xfrm>
            <a:off x="161964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36" name="Google Shape;136;p34"/>
          <p:cNvSpPr txBox="1"/>
          <p:nvPr>
            <p:ph idx="2" type="body"/>
          </p:nvPr>
        </p:nvSpPr>
        <p:spPr>
          <a:xfrm>
            <a:off x="16560720" y="8423640"/>
            <a:ext cx="1422936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37" name="Google Shape;137;p34"/>
          <p:cNvSpPr txBox="1"/>
          <p:nvPr>
            <p:ph idx="3" type="body"/>
          </p:nvPr>
        </p:nvSpPr>
        <p:spPr>
          <a:xfrm>
            <a:off x="1619640" y="1932948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5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35"/>
          <p:cNvSpPr txBox="1"/>
          <p:nvPr>
            <p:ph idx="1" type="body"/>
          </p:nvPr>
        </p:nvSpPr>
        <p:spPr>
          <a:xfrm>
            <a:off x="1619640" y="8423640"/>
            <a:ext cx="1422936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41" name="Google Shape;141;p35"/>
          <p:cNvSpPr txBox="1"/>
          <p:nvPr>
            <p:ph idx="2" type="body"/>
          </p:nvPr>
        </p:nvSpPr>
        <p:spPr>
          <a:xfrm>
            <a:off x="1656072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42" name="Google Shape;142;p35"/>
          <p:cNvSpPr txBox="1"/>
          <p:nvPr>
            <p:ph idx="3" type="body"/>
          </p:nvPr>
        </p:nvSpPr>
        <p:spPr>
          <a:xfrm>
            <a:off x="16560720" y="1932948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6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36"/>
          <p:cNvSpPr txBox="1"/>
          <p:nvPr>
            <p:ph idx="1" type="body"/>
          </p:nvPr>
        </p:nvSpPr>
        <p:spPr>
          <a:xfrm>
            <a:off x="161964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46" name="Google Shape;146;p36"/>
          <p:cNvSpPr txBox="1"/>
          <p:nvPr>
            <p:ph idx="2" type="body"/>
          </p:nvPr>
        </p:nvSpPr>
        <p:spPr>
          <a:xfrm>
            <a:off x="1656072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47" name="Google Shape;147;p36"/>
          <p:cNvSpPr txBox="1"/>
          <p:nvPr>
            <p:ph idx="3" type="body"/>
          </p:nvPr>
        </p:nvSpPr>
        <p:spPr>
          <a:xfrm>
            <a:off x="1619640" y="19329480"/>
            <a:ext cx="2915892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7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37"/>
          <p:cNvSpPr txBox="1"/>
          <p:nvPr>
            <p:ph idx="1" type="body"/>
          </p:nvPr>
        </p:nvSpPr>
        <p:spPr>
          <a:xfrm>
            <a:off x="1619640" y="8423640"/>
            <a:ext cx="2915892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51" name="Google Shape;151;p37"/>
          <p:cNvSpPr txBox="1"/>
          <p:nvPr>
            <p:ph idx="2" type="body"/>
          </p:nvPr>
        </p:nvSpPr>
        <p:spPr>
          <a:xfrm>
            <a:off x="1619640" y="19329480"/>
            <a:ext cx="2915892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8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38"/>
          <p:cNvSpPr txBox="1"/>
          <p:nvPr>
            <p:ph idx="1" type="body"/>
          </p:nvPr>
        </p:nvSpPr>
        <p:spPr>
          <a:xfrm>
            <a:off x="161964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55" name="Google Shape;155;p38"/>
          <p:cNvSpPr txBox="1"/>
          <p:nvPr>
            <p:ph idx="2" type="body"/>
          </p:nvPr>
        </p:nvSpPr>
        <p:spPr>
          <a:xfrm>
            <a:off x="1656072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56" name="Google Shape;156;p38"/>
          <p:cNvSpPr txBox="1"/>
          <p:nvPr>
            <p:ph idx="3" type="body"/>
          </p:nvPr>
        </p:nvSpPr>
        <p:spPr>
          <a:xfrm>
            <a:off x="1619640" y="1932948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57" name="Google Shape;157;p38"/>
          <p:cNvSpPr txBox="1"/>
          <p:nvPr>
            <p:ph idx="4" type="body"/>
          </p:nvPr>
        </p:nvSpPr>
        <p:spPr>
          <a:xfrm>
            <a:off x="16560720" y="1932948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9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39"/>
          <p:cNvSpPr txBox="1"/>
          <p:nvPr>
            <p:ph idx="1" type="body"/>
          </p:nvPr>
        </p:nvSpPr>
        <p:spPr>
          <a:xfrm>
            <a:off x="1619640" y="842364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61" name="Google Shape;161;p39"/>
          <p:cNvSpPr txBox="1"/>
          <p:nvPr>
            <p:ph idx="2" type="body"/>
          </p:nvPr>
        </p:nvSpPr>
        <p:spPr>
          <a:xfrm>
            <a:off x="11478240" y="842364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62" name="Google Shape;162;p39"/>
          <p:cNvSpPr txBox="1"/>
          <p:nvPr>
            <p:ph idx="3" type="body"/>
          </p:nvPr>
        </p:nvSpPr>
        <p:spPr>
          <a:xfrm>
            <a:off x="21336840" y="842364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63" name="Google Shape;163;p39"/>
          <p:cNvSpPr txBox="1"/>
          <p:nvPr>
            <p:ph idx="4" type="body"/>
          </p:nvPr>
        </p:nvSpPr>
        <p:spPr>
          <a:xfrm>
            <a:off x="1619640" y="1932948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64" name="Google Shape;164;p39"/>
          <p:cNvSpPr txBox="1"/>
          <p:nvPr>
            <p:ph idx="5" type="body"/>
          </p:nvPr>
        </p:nvSpPr>
        <p:spPr>
          <a:xfrm>
            <a:off x="11478240" y="1932948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65" name="Google Shape;165;p39"/>
          <p:cNvSpPr txBox="1"/>
          <p:nvPr>
            <p:ph idx="6" type="body"/>
          </p:nvPr>
        </p:nvSpPr>
        <p:spPr>
          <a:xfrm>
            <a:off x="21336840" y="1932948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42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42"/>
          <p:cNvSpPr txBox="1"/>
          <p:nvPr>
            <p:ph idx="1" type="subTitle"/>
          </p:nvPr>
        </p:nvSpPr>
        <p:spPr>
          <a:xfrm>
            <a:off x="1619640" y="8423640"/>
            <a:ext cx="2915892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3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43"/>
          <p:cNvSpPr txBox="1"/>
          <p:nvPr>
            <p:ph idx="1" type="body"/>
          </p:nvPr>
        </p:nvSpPr>
        <p:spPr>
          <a:xfrm>
            <a:off x="1619640" y="8423640"/>
            <a:ext cx="2915892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" type="body"/>
          </p:nvPr>
        </p:nvSpPr>
        <p:spPr>
          <a:xfrm>
            <a:off x="1619640" y="8423640"/>
            <a:ext cx="1422936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2" type="body"/>
          </p:nvPr>
        </p:nvSpPr>
        <p:spPr>
          <a:xfrm>
            <a:off x="16560720" y="8423640"/>
            <a:ext cx="1422936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4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44"/>
          <p:cNvSpPr txBox="1"/>
          <p:nvPr>
            <p:ph idx="1" type="body"/>
          </p:nvPr>
        </p:nvSpPr>
        <p:spPr>
          <a:xfrm>
            <a:off x="1619640" y="8423640"/>
            <a:ext cx="1422936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2" name="Google Shape;182;p44"/>
          <p:cNvSpPr txBox="1"/>
          <p:nvPr>
            <p:ph idx="2" type="body"/>
          </p:nvPr>
        </p:nvSpPr>
        <p:spPr>
          <a:xfrm>
            <a:off x="16560720" y="8423640"/>
            <a:ext cx="1422936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45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6"/>
          <p:cNvSpPr txBox="1"/>
          <p:nvPr>
            <p:ph idx="1" type="subTitle"/>
          </p:nvPr>
        </p:nvSpPr>
        <p:spPr>
          <a:xfrm>
            <a:off x="1619640" y="1436040"/>
            <a:ext cx="29158920" cy="27866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47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9" name="Google Shape;189;p47"/>
          <p:cNvSpPr txBox="1"/>
          <p:nvPr>
            <p:ph idx="1" type="body"/>
          </p:nvPr>
        </p:nvSpPr>
        <p:spPr>
          <a:xfrm>
            <a:off x="161964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0" name="Google Shape;190;p47"/>
          <p:cNvSpPr txBox="1"/>
          <p:nvPr>
            <p:ph idx="2" type="body"/>
          </p:nvPr>
        </p:nvSpPr>
        <p:spPr>
          <a:xfrm>
            <a:off x="16560720" y="8423640"/>
            <a:ext cx="1422936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1" name="Google Shape;191;p47"/>
          <p:cNvSpPr txBox="1"/>
          <p:nvPr>
            <p:ph idx="3" type="body"/>
          </p:nvPr>
        </p:nvSpPr>
        <p:spPr>
          <a:xfrm>
            <a:off x="1619640" y="1932948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8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4" name="Google Shape;194;p48"/>
          <p:cNvSpPr txBox="1"/>
          <p:nvPr>
            <p:ph idx="1" type="body"/>
          </p:nvPr>
        </p:nvSpPr>
        <p:spPr>
          <a:xfrm>
            <a:off x="1619640" y="8423640"/>
            <a:ext cx="1422936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48"/>
          <p:cNvSpPr txBox="1"/>
          <p:nvPr>
            <p:ph idx="2" type="body"/>
          </p:nvPr>
        </p:nvSpPr>
        <p:spPr>
          <a:xfrm>
            <a:off x="1656072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6" name="Google Shape;196;p48"/>
          <p:cNvSpPr txBox="1"/>
          <p:nvPr>
            <p:ph idx="3" type="body"/>
          </p:nvPr>
        </p:nvSpPr>
        <p:spPr>
          <a:xfrm>
            <a:off x="16560720" y="1932948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49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49"/>
          <p:cNvSpPr txBox="1"/>
          <p:nvPr>
            <p:ph idx="1" type="body"/>
          </p:nvPr>
        </p:nvSpPr>
        <p:spPr>
          <a:xfrm>
            <a:off x="161964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0" name="Google Shape;200;p49"/>
          <p:cNvSpPr txBox="1"/>
          <p:nvPr>
            <p:ph idx="2" type="body"/>
          </p:nvPr>
        </p:nvSpPr>
        <p:spPr>
          <a:xfrm>
            <a:off x="1656072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1" name="Google Shape;201;p49"/>
          <p:cNvSpPr txBox="1"/>
          <p:nvPr>
            <p:ph idx="3" type="body"/>
          </p:nvPr>
        </p:nvSpPr>
        <p:spPr>
          <a:xfrm>
            <a:off x="1619640" y="19329480"/>
            <a:ext cx="2915892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50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4" name="Google Shape;204;p50"/>
          <p:cNvSpPr txBox="1"/>
          <p:nvPr>
            <p:ph idx="1" type="body"/>
          </p:nvPr>
        </p:nvSpPr>
        <p:spPr>
          <a:xfrm>
            <a:off x="1619640" y="8423640"/>
            <a:ext cx="2915892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5" name="Google Shape;205;p50"/>
          <p:cNvSpPr txBox="1"/>
          <p:nvPr>
            <p:ph idx="2" type="body"/>
          </p:nvPr>
        </p:nvSpPr>
        <p:spPr>
          <a:xfrm>
            <a:off x="1619640" y="19329480"/>
            <a:ext cx="2915892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51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51"/>
          <p:cNvSpPr txBox="1"/>
          <p:nvPr>
            <p:ph idx="1" type="body"/>
          </p:nvPr>
        </p:nvSpPr>
        <p:spPr>
          <a:xfrm>
            <a:off x="161964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9" name="Google Shape;209;p51"/>
          <p:cNvSpPr txBox="1"/>
          <p:nvPr>
            <p:ph idx="2" type="body"/>
          </p:nvPr>
        </p:nvSpPr>
        <p:spPr>
          <a:xfrm>
            <a:off x="1656072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0" name="Google Shape;210;p51"/>
          <p:cNvSpPr txBox="1"/>
          <p:nvPr>
            <p:ph idx="3" type="body"/>
          </p:nvPr>
        </p:nvSpPr>
        <p:spPr>
          <a:xfrm>
            <a:off x="1619640" y="1932948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1" name="Google Shape;211;p51"/>
          <p:cNvSpPr txBox="1"/>
          <p:nvPr>
            <p:ph idx="4" type="body"/>
          </p:nvPr>
        </p:nvSpPr>
        <p:spPr>
          <a:xfrm>
            <a:off x="16560720" y="1932948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52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4" name="Google Shape;214;p52"/>
          <p:cNvSpPr txBox="1"/>
          <p:nvPr>
            <p:ph idx="1" type="body"/>
          </p:nvPr>
        </p:nvSpPr>
        <p:spPr>
          <a:xfrm>
            <a:off x="1619640" y="842364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52"/>
          <p:cNvSpPr txBox="1"/>
          <p:nvPr>
            <p:ph idx="2" type="body"/>
          </p:nvPr>
        </p:nvSpPr>
        <p:spPr>
          <a:xfrm>
            <a:off x="11478240" y="842364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6" name="Google Shape;216;p52"/>
          <p:cNvSpPr txBox="1"/>
          <p:nvPr>
            <p:ph idx="3" type="body"/>
          </p:nvPr>
        </p:nvSpPr>
        <p:spPr>
          <a:xfrm>
            <a:off x="21336840" y="842364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7" name="Google Shape;217;p52"/>
          <p:cNvSpPr txBox="1"/>
          <p:nvPr>
            <p:ph idx="4" type="body"/>
          </p:nvPr>
        </p:nvSpPr>
        <p:spPr>
          <a:xfrm>
            <a:off x="1619640" y="1932948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8" name="Google Shape;218;p52"/>
          <p:cNvSpPr txBox="1"/>
          <p:nvPr>
            <p:ph idx="5" type="body"/>
          </p:nvPr>
        </p:nvSpPr>
        <p:spPr>
          <a:xfrm>
            <a:off x="11478240" y="1932948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9" name="Google Shape;219;p52"/>
          <p:cNvSpPr txBox="1"/>
          <p:nvPr>
            <p:ph idx="6" type="body"/>
          </p:nvPr>
        </p:nvSpPr>
        <p:spPr>
          <a:xfrm>
            <a:off x="21336840" y="1932948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/>
          <p:nvPr>
            <p:ph idx="1" type="subTitle"/>
          </p:nvPr>
        </p:nvSpPr>
        <p:spPr>
          <a:xfrm>
            <a:off x="1619640" y="1436040"/>
            <a:ext cx="29158920" cy="27866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" type="body"/>
          </p:nvPr>
        </p:nvSpPr>
        <p:spPr>
          <a:xfrm>
            <a:off x="161964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2" type="body"/>
          </p:nvPr>
        </p:nvSpPr>
        <p:spPr>
          <a:xfrm>
            <a:off x="16560720" y="8423640"/>
            <a:ext cx="1422936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3" type="body"/>
          </p:nvPr>
        </p:nvSpPr>
        <p:spPr>
          <a:xfrm>
            <a:off x="1619640" y="1932948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1" type="body"/>
          </p:nvPr>
        </p:nvSpPr>
        <p:spPr>
          <a:xfrm>
            <a:off x="1619640" y="8423640"/>
            <a:ext cx="1422936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2" type="body"/>
          </p:nvPr>
        </p:nvSpPr>
        <p:spPr>
          <a:xfrm>
            <a:off x="1656072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3" type="body"/>
          </p:nvPr>
        </p:nvSpPr>
        <p:spPr>
          <a:xfrm>
            <a:off x="16560720" y="1932948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" type="body"/>
          </p:nvPr>
        </p:nvSpPr>
        <p:spPr>
          <a:xfrm>
            <a:off x="161964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1656072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3" type="body"/>
          </p:nvPr>
        </p:nvSpPr>
        <p:spPr>
          <a:xfrm>
            <a:off x="1619640" y="19329480"/>
            <a:ext cx="2915892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4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4.xml"/><Relationship Id="rId13" Type="http://schemas.openxmlformats.org/officeDocument/2006/relationships/theme" Target="../theme/theme5.xml"/><Relationship Id="rId1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/Relationships>
</file>

<file path=ppt/slideMasters/_rels/slideMaster4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6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9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3.xml"/><Relationship Id="rId8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1" type="ftr"/>
          </p:nvPr>
        </p:nvSpPr>
        <p:spPr>
          <a:xfrm>
            <a:off x="11015640" y="33479640"/>
            <a:ext cx="10367640" cy="49608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p1"/>
          <p:cNvSpPr txBox="1"/>
          <p:nvPr>
            <p:ph idx="10" type="dt"/>
          </p:nvPr>
        </p:nvSpPr>
        <p:spPr>
          <a:xfrm>
            <a:off x="1620000" y="33479640"/>
            <a:ext cx="7452000" cy="496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3327640" y="33479640"/>
            <a:ext cx="7452000" cy="496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p1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" name="Google Shape;10;p1"/>
          <p:cNvSpPr txBox="1"/>
          <p:nvPr>
            <p:ph idx="1" type="body"/>
          </p:nvPr>
        </p:nvSpPr>
        <p:spPr>
          <a:xfrm>
            <a:off x="1619640" y="8423640"/>
            <a:ext cx="2915892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1620000" y="1440000"/>
            <a:ext cx="29159280" cy="366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1620000" y="8280000"/>
            <a:ext cx="29159280" cy="366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2" name="Google Shape;62;p14"/>
          <p:cNvSpPr txBox="1"/>
          <p:nvPr>
            <p:ph idx="11" type="ftr"/>
          </p:nvPr>
        </p:nvSpPr>
        <p:spPr>
          <a:xfrm>
            <a:off x="11015640" y="33479640"/>
            <a:ext cx="10367640" cy="49608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3" name="Google Shape;63;p14"/>
          <p:cNvSpPr txBox="1"/>
          <p:nvPr>
            <p:ph idx="10" type="dt"/>
          </p:nvPr>
        </p:nvSpPr>
        <p:spPr>
          <a:xfrm>
            <a:off x="1620000" y="33479640"/>
            <a:ext cx="7452000" cy="496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4" name="Google Shape;64;p14"/>
          <p:cNvSpPr txBox="1"/>
          <p:nvPr>
            <p:ph idx="12" type="sldNum"/>
          </p:nvPr>
        </p:nvSpPr>
        <p:spPr>
          <a:xfrm>
            <a:off x="23327640" y="33479640"/>
            <a:ext cx="7452000" cy="496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7"/>
          <p:cNvSpPr txBox="1"/>
          <p:nvPr>
            <p:ph type="title"/>
          </p:nvPr>
        </p:nvSpPr>
        <p:spPr>
          <a:xfrm>
            <a:off x="2430000" y="11160000"/>
            <a:ext cx="27539280" cy="366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5" name="Google Shape;115;p27"/>
          <p:cNvSpPr txBox="1"/>
          <p:nvPr>
            <p:ph idx="11" type="ftr"/>
          </p:nvPr>
        </p:nvSpPr>
        <p:spPr>
          <a:xfrm>
            <a:off x="11015640" y="33479640"/>
            <a:ext cx="10367640" cy="49608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6" name="Google Shape;116;p27"/>
          <p:cNvSpPr txBox="1"/>
          <p:nvPr>
            <p:ph idx="10" type="dt"/>
          </p:nvPr>
        </p:nvSpPr>
        <p:spPr>
          <a:xfrm>
            <a:off x="1620000" y="33479640"/>
            <a:ext cx="7452000" cy="496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7" name="Google Shape;117;p27"/>
          <p:cNvSpPr txBox="1"/>
          <p:nvPr>
            <p:ph idx="12" type="sldNum"/>
          </p:nvPr>
        </p:nvSpPr>
        <p:spPr>
          <a:xfrm>
            <a:off x="23327640" y="33479640"/>
            <a:ext cx="7452000" cy="496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0"/>
          <p:cNvSpPr txBox="1"/>
          <p:nvPr>
            <p:ph type="title"/>
          </p:nvPr>
        </p:nvSpPr>
        <p:spPr>
          <a:xfrm>
            <a:off x="1620000" y="1440000"/>
            <a:ext cx="29159280" cy="366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68" name="Google Shape;168;p40"/>
          <p:cNvSpPr txBox="1"/>
          <p:nvPr>
            <p:ph idx="1" type="body"/>
          </p:nvPr>
        </p:nvSpPr>
        <p:spPr>
          <a:xfrm>
            <a:off x="1620000" y="8280000"/>
            <a:ext cx="29159280" cy="366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69" name="Google Shape;169;p40"/>
          <p:cNvSpPr txBox="1"/>
          <p:nvPr>
            <p:ph idx="11" type="ftr"/>
          </p:nvPr>
        </p:nvSpPr>
        <p:spPr>
          <a:xfrm>
            <a:off x="11015640" y="33479640"/>
            <a:ext cx="10367640" cy="49608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70" name="Google Shape;170;p40"/>
          <p:cNvSpPr txBox="1"/>
          <p:nvPr>
            <p:ph idx="10" type="dt"/>
          </p:nvPr>
        </p:nvSpPr>
        <p:spPr>
          <a:xfrm>
            <a:off x="1620000" y="33479640"/>
            <a:ext cx="7452000" cy="496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71" name="Google Shape;171;p40"/>
          <p:cNvSpPr txBox="1"/>
          <p:nvPr>
            <p:ph idx="12" type="sldNum"/>
          </p:nvPr>
        </p:nvSpPr>
        <p:spPr>
          <a:xfrm>
            <a:off x="23327640" y="33479640"/>
            <a:ext cx="7452000" cy="496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323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53"/>
          <p:cNvSpPr txBox="1"/>
          <p:nvPr/>
        </p:nvSpPr>
        <p:spPr>
          <a:xfrm>
            <a:off x="654850" y="3823548"/>
            <a:ext cx="31158600" cy="42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500">
            <a:noAutofit/>
          </a:bodyPr>
          <a:lstStyle/>
          <a:p>
            <a:pPr indent="0" lvl="0" marL="55799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0E0E0E"/>
                </a:solidFill>
                <a:latin typeface="Arial"/>
                <a:ea typeface="Arial"/>
                <a:cs typeface="Arial"/>
                <a:sym typeface="Arial"/>
              </a:rPr>
              <a:t>TÍTULO, CENTRALIZADO, TAMANHO 50, FONTE ARIAL, LETRAS MAIÚSCULAS, EM NEGRITO,  IGUAL AO TÍTULO DO RESUMO*</a:t>
            </a:r>
            <a:endParaRPr b="0" i="0" sz="5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369"/>
              </a:spcBef>
              <a:spcAft>
                <a:spcPts val="0"/>
              </a:spcAft>
              <a:buNone/>
            </a:pPr>
            <a:r>
              <a:rPr b="1" lang="en-US" sz="3000"/>
              <a:t>SOBRENOME 1º AUTOR, Fulano¹; SOBRENOME COAUTOR, Ciclano¹; SOBRENOME COORIENTADOR, Fulano¹; SOBRENOME ORIENTADOR, Beltrano¹</a:t>
            </a:r>
            <a:endParaRPr b="1" sz="3000"/>
          </a:p>
          <a:p>
            <a:pPr indent="0" lvl="0" marL="0" marR="0" rtl="0" algn="ctr">
              <a:lnSpc>
                <a:spcPct val="100000"/>
              </a:lnSpc>
              <a:spcBef>
                <a:spcPts val="1369"/>
              </a:spcBef>
              <a:spcAft>
                <a:spcPts val="0"/>
              </a:spcAft>
              <a:buNone/>
            </a:pPr>
            <a:r>
              <a:rPr b="1" lang="en-US" sz="3000"/>
              <a:t>1 Instituição dos autores. Ex.: Instituto Federal de Educação, Ciência e Tecnologia do Rio Grande do Sul, Campus Viamão.</a:t>
            </a:r>
            <a:endParaRPr b="1" sz="3000"/>
          </a:p>
          <a:p>
            <a:pPr indent="0" lvl="0" marL="0" marR="0" rtl="0" algn="ctr">
              <a:lnSpc>
                <a:spcPct val="100000"/>
              </a:lnSpc>
              <a:spcBef>
                <a:spcPts val="1369"/>
              </a:spcBef>
              <a:spcAft>
                <a:spcPts val="0"/>
              </a:spcAft>
              <a:buNone/>
            </a:pPr>
            <a:r>
              <a:rPr b="1" lang="en-US" sz="3000"/>
              <a:t>2 Caso haja autores de outra instituição</a:t>
            </a:r>
            <a:endParaRPr b="1" sz="3000"/>
          </a:p>
          <a:p>
            <a:pPr indent="0" lvl="0" marL="0" marR="0" rtl="0" algn="ctr">
              <a:lnSpc>
                <a:spcPct val="100000"/>
              </a:lnSpc>
              <a:spcBef>
                <a:spcPts val="1369"/>
              </a:spcBef>
              <a:spcAft>
                <a:spcPts val="0"/>
              </a:spcAft>
              <a:buNone/>
            </a:pPr>
            <a:r>
              <a:rPr b="1" lang="en-US" sz="3000"/>
              <a:t>E-mail: primeiro autor@bolsista.com.br.</a:t>
            </a:r>
            <a:endParaRPr b="1" sz="3000"/>
          </a:p>
          <a:p>
            <a:pPr indent="0" lvl="0" marL="12600" marR="0" rtl="0" algn="ctr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53"/>
          <p:cNvSpPr txBox="1"/>
          <p:nvPr/>
        </p:nvSpPr>
        <p:spPr>
          <a:xfrm>
            <a:off x="16617600" y="20420280"/>
            <a:ext cx="14660280" cy="7047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025">
            <a:noAutofit/>
          </a:bodyPr>
          <a:lstStyle/>
          <a:p>
            <a:pPr indent="0" lvl="0" marL="12600" marR="0" rtl="0" algn="just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nono nononono o no nonono nono. O nono nononono o no nonono nono. Nono nononono  o no nonono nono. O nono nononono o no nonono nono. O nono nononono o no nonono  nono. O nono nononono o no nonono nono. Nono nononono o no nonono nono. O nono  nononono o no nonono nono. O nono nononono o no nonono nono. O nono nononono o no  nonono nono.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12600" marR="0" rtl="0" algn="just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nono nononono o no nonono nono. O nono nononono o no nonono nono. Nono nononono  o no nonono nono. O nono nononono o no nonono nono. O nono nononono o no nonono  nono. O nono nononono o no nonono nono. Nono nononono o no nonono nono. O nono  nononono o no nonono nono. O nono nononono o no nonono nono. O nono nononono o no  nonono nono.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12600" marR="0" rtl="0" algn="just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nono nononono o no nonono nono. O nono nononono o no nonono nono. Nono nononono  o no nonono nono. O nono nononono o no nonono nono. O nono nononono o no nonono  nono. O nono nononono o no nonono nono. Nono nononono o no nonono nono. O nono  nononono o no nonono nono. O nono nononono o no nonono nono. O nono nononono o no  nonono nono.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53"/>
          <p:cNvSpPr/>
          <p:nvPr/>
        </p:nvSpPr>
        <p:spPr>
          <a:xfrm>
            <a:off x="16479000" y="19454400"/>
            <a:ext cx="57960" cy="57960"/>
          </a:xfrm>
          <a:custGeom>
            <a:rect b="b" l="l" r="r" t="t"/>
            <a:pathLst>
              <a:path extrusionOk="0" h="57623" w="57623">
                <a:moveTo>
                  <a:pt x="30703" y="57623"/>
                </a:moveTo>
                <a:lnTo>
                  <a:pt x="26919" y="57623"/>
                </a:lnTo>
                <a:lnTo>
                  <a:pt x="25046" y="57438"/>
                </a:lnTo>
                <a:lnTo>
                  <a:pt x="0" y="30703"/>
                </a:lnTo>
                <a:lnTo>
                  <a:pt x="0" y="26919"/>
                </a:lnTo>
                <a:lnTo>
                  <a:pt x="26919" y="0"/>
                </a:lnTo>
                <a:lnTo>
                  <a:pt x="30703" y="0"/>
                </a:lnTo>
                <a:lnTo>
                  <a:pt x="57623" y="28811"/>
                </a:lnTo>
                <a:lnTo>
                  <a:pt x="57623" y="30703"/>
                </a:lnTo>
                <a:lnTo>
                  <a:pt x="30703" y="5762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</p:sp>
      <p:sp>
        <p:nvSpPr>
          <p:cNvPr id="227" name="Google Shape;227;p53"/>
          <p:cNvSpPr/>
          <p:nvPr/>
        </p:nvSpPr>
        <p:spPr>
          <a:xfrm>
            <a:off x="16479000" y="20584800"/>
            <a:ext cx="57960" cy="57960"/>
          </a:xfrm>
          <a:custGeom>
            <a:rect b="b" l="l" r="r" t="t"/>
            <a:pathLst>
              <a:path extrusionOk="0" h="57622" w="57623">
                <a:moveTo>
                  <a:pt x="30703" y="57622"/>
                </a:moveTo>
                <a:lnTo>
                  <a:pt x="26919" y="57622"/>
                </a:lnTo>
                <a:lnTo>
                  <a:pt x="25046" y="57438"/>
                </a:lnTo>
                <a:lnTo>
                  <a:pt x="0" y="30703"/>
                </a:lnTo>
                <a:lnTo>
                  <a:pt x="0" y="26919"/>
                </a:lnTo>
                <a:lnTo>
                  <a:pt x="26919" y="0"/>
                </a:lnTo>
                <a:lnTo>
                  <a:pt x="30703" y="0"/>
                </a:lnTo>
                <a:lnTo>
                  <a:pt x="57623" y="28811"/>
                </a:lnTo>
                <a:lnTo>
                  <a:pt x="57623" y="30703"/>
                </a:lnTo>
                <a:lnTo>
                  <a:pt x="30703" y="5762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</p:sp>
      <p:grpSp>
        <p:nvGrpSpPr>
          <p:cNvPr id="228" name="Google Shape;228;p53"/>
          <p:cNvGrpSpPr/>
          <p:nvPr/>
        </p:nvGrpSpPr>
        <p:grpSpPr>
          <a:xfrm>
            <a:off x="16617600" y="12523680"/>
            <a:ext cx="14863320" cy="5119560"/>
            <a:chOff x="16617600" y="12523680"/>
            <a:chExt cx="14863320" cy="5119560"/>
          </a:xfrm>
        </p:grpSpPr>
        <p:sp>
          <p:nvSpPr>
            <p:cNvPr id="229" name="Google Shape;229;p53"/>
            <p:cNvSpPr/>
            <p:nvPr/>
          </p:nvSpPr>
          <p:spPr>
            <a:xfrm>
              <a:off x="16623000" y="12528720"/>
              <a:ext cx="14852520" cy="5110920"/>
            </a:xfrm>
            <a:custGeom>
              <a:rect b="b" l="l" r="r" t="t"/>
              <a:pathLst>
                <a:path extrusionOk="0" h="2687625" w="7854912">
                  <a:moveTo>
                    <a:pt x="7854912" y="2687625"/>
                  </a:moveTo>
                  <a:lnTo>
                    <a:pt x="0" y="2687625"/>
                  </a:lnTo>
                  <a:lnTo>
                    <a:pt x="0" y="0"/>
                  </a:lnTo>
                  <a:lnTo>
                    <a:pt x="7854912" y="0"/>
                  </a:lnTo>
                  <a:lnTo>
                    <a:pt x="7854912" y="2687625"/>
                  </a:lnTo>
                  <a:close/>
                </a:path>
              </a:pathLst>
            </a:custGeom>
            <a:solidFill>
              <a:srgbClr val="3A5B44"/>
            </a:solidFill>
            <a:ln>
              <a:noFill/>
            </a:ln>
          </p:spPr>
        </p:sp>
        <p:sp>
          <p:nvSpPr>
            <p:cNvPr id="230" name="Google Shape;230;p53"/>
            <p:cNvSpPr/>
            <p:nvPr/>
          </p:nvSpPr>
          <p:spPr>
            <a:xfrm>
              <a:off x="16617600" y="12523680"/>
              <a:ext cx="14863320" cy="5119560"/>
            </a:xfrm>
            <a:custGeom>
              <a:rect b="b" l="l" r="r" t="t"/>
              <a:pathLst>
                <a:path extrusionOk="0" h="2692400" w="7860639">
                  <a:moveTo>
                    <a:pt x="7860639" y="1270"/>
                  </a:moveTo>
                  <a:lnTo>
                    <a:pt x="7860068" y="1270"/>
                  </a:lnTo>
                  <a:lnTo>
                    <a:pt x="7860068" y="0"/>
                  </a:lnTo>
                  <a:lnTo>
                    <a:pt x="7854912" y="0"/>
                  </a:lnTo>
                  <a:lnTo>
                    <a:pt x="7854912" y="2687624"/>
                  </a:lnTo>
                  <a:lnTo>
                    <a:pt x="5727" y="2687624"/>
                  </a:lnTo>
                  <a:lnTo>
                    <a:pt x="2870" y="2687624"/>
                  </a:lnTo>
                  <a:lnTo>
                    <a:pt x="2870" y="2687320"/>
                  </a:lnTo>
                  <a:lnTo>
                    <a:pt x="5727" y="2687320"/>
                  </a:lnTo>
                  <a:lnTo>
                    <a:pt x="5727" y="5321"/>
                  </a:lnTo>
                  <a:lnTo>
                    <a:pt x="7854912" y="5321"/>
                  </a:lnTo>
                  <a:lnTo>
                    <a:pt x="7854912" y="2667"/>
                  </a:lnTo>
                  <a:lnTo>
                    <a:pt x="5727" y="2667"/>
                  </a:lnTo>
                  <a:lnTo>
                    <a:pt x="2870" y="2667"/>
                  </a:lnTo>
                  <a:lnTo>
                    <a:pt x="2870" y="2540"/>
                  </a:lnTo>
                  <a:lnTo>
                    <a:pt x="7854912" y="2540"/>
                  </a:lnTo>
                  <a:lnTo>
                    <a:pt x="7854912" y="0"/>
                  </a:lnTo>
                  <a:lnTo>
                    <a:pt x="584" y="0"/>
                  </a:lnTo>
                  <a:lnTo>
                    <a:pt x="584" y="1270"/>
                  </a:lnTo>
                  <a:lnTo>
                    <a:pt x="0" y="1270"/>
                  </a:lnTo>
                  <a:lnTo>
                    <a:pt x="0" y="2692400"/>
                  </a:lnTo>
                  <a:lnTo>
                    <a:pt x="7860639" y="2692400"/>
                  </a:lnTo>
                  <a:lnTo>
                    <a:pt x="7860639" y="2690291"/>
                  </a:lnTo>
                  <a:lnTo>
                    <a:pt x="7860639" y="2689860"/>
                  </a:lnTo>
                  <a:lnTo>
                    <a:pt x="7860639" y="2687624"/>
                  </a:lnTo>
                  <a:lnTo>
                    <a:pt x="7857782" y="2687624"/>
                  </a:lnTo>
                  <a:lnTo>
                    <a:pt x="7857782" y="2687320"/>
                  </a:lnTo>
                  <a:lnTo>
                    <a:pt x="7860639" y="2687320"/>
                  </a:lnTo>
                  <a:lnTo>
                    <a:pt x="7860639" y="5321"/>
                  </a:lnTo>
                  <a:lnTo>
                    <a:pt x="7860639" y="5080"/>
                  </a:lnTo>
                  <a:lnTo>
                    <a:pt x="7860639" y="2667"/>
                  </a:lnTo>
                  <a:lnTo>
                    <a:pt x="7857782" y="2667"/>
                  </a:lnTo>
                  <a:lnTo>
                    <a:pt x="7857782" y="2540"/>
                  </a:lnTo>
                  <a:lnTo>
                    <a:pt x="7860639" y="2540"/>
                  </a:lnTo>
                  <a:lnTo>
                    <a:pt x="7860639" y="1270"/>
                  </a:lnTo>
                  <a:close/>
                </a:path>
              </a:pathLst>
            </a:custGeom>
            <a:solidFill>
              <a:srgbClr val="44536A"/>
            </a:solidFill>
            <a:ln>
              <a:noFill/>
            </a:ln>
          </p:spPr>
        </p:sp>
        <p:pic>
          <p:nvPicPr>
            <p:cNvPr id="231" name="Google Shape;231;p5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4153840" y="12732120"/>
              <a:ext cx="7029720" cy="471276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2" name="Google Shape;232;p5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6957800" y="12802680"/>
              <a:ext cx="7019640" cy="470268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33" name="Google Shape;233;p5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-116640"/>
            <a:ext cx="32399280" cy="3709800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53"/>
          <p:cNvSpPr txBox="1"/>
          <p:nvPr/>
        </p:nvSpPr>
        <p:spPr>
          <a:xfrm>
            <a:off x="1056960" y="8363520"/>
            <a:ext cx="14478120" cy="70668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14025">
            <a:noAutofit/>
          </a:bodyPr>
          <a:lstStyle/>
          <a:p>
            <a:pPr indent="0" lvl="0" marL="12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INTRODUÇÃO (LETRA 45)</a:t>
            </a:r>
            <a:endParaRPr b="0" i="0" sz="45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53"/>
          <p:cNvSpPr txBox="1"/>
          <p:nvPr/>
        </p:nvSpPr>
        <p:spPr>
          <a:xfrm>
            <a:off x="1056960" y="9514440"/>
            <a:ext cx="14478120" cy="30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225">
            <a:noAutofit/>
          </a:bodyPr>
          <a:lstStyle/>
          <a:p>
            <a:pPr indent="0" lvl="0" marL="12600" marR="0" rtl="0" algn="just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 pôster pode ter o seu conteúdo distribuído nos títulos secundários (Introdução, Objetivos, Materiais e métodos, Resultados, Considerações Finais e Referências).A diagramação atual é somente um exemplo de como poderá ser distribuído  o conteúdo, porém, fica a critério do(s) autor(es) a organização/distribuição  dos textos.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12600" marR="0" rtl="0" algn="just">
              <a:lnSpc>
                <a:spcPct val="100000"/>
              </a:lnSpc>
              <a:spcBef>
                <a:spcPts val="31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letra usada no texto é Arial, o tamanho é 30.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12600" marR="0" rtl="0" algn="just">
              <a:lnSpc>
                <a:spcPct val="101000"/>
              </a:lnSpc>
              <a:spcBef>
                <a:spcPts val="96"/>
              </a:spcBef>
              <a:spcAft>
                <a:spcPts val="0"/>
              </a:spcAft>
              <a:buNone/>
            </a:pPr>
            <a:r>
              <a:t/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53"/>
          <p:cNvSpPr txBox="1"/>
          <p:nvPr/>
        </p:nvSpPr>
        <p:spPr>
          <a:xfrm>
            <a:off x="1056960" y="14650200"/>
            <a:ext cx="14863320" cy="5580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025">
            <a:noAutofit/>
          </a:bodyPr>
          <a:lstStyle/>
          <a:p>
            <a:pPr indent="0" lvl="0" marL="12600" marR="0" rtl="0" algn="just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nono nononono o no nonono nono. O nono nononono o no nonono nono.  Nono nononono o no nonono nono. O nono nononono o no nonono nono. O  nono nononono o no nonono nono. O nono nononono o no nonono nono.  Nono nononono o no nonono nono. O nono nononono o no nonono nono. O  nono nononono o no nonono nono. O nono nononono o no nonono nono.  Nono nononono o no nonono nono. O nono nononono o no nonono nono.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12600" marR="0" rtl="0" algn="just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nono nononono o no nonono nono. O nono nononono o no nonono nono.  Nono nononono o no nonono nono. O nono nononono o no nonono nono. O  nono nononono o no nonono nono. O nono nononono o no nonono nono.  Nono nononono o no nonono nono. O nono nononono o no nonono nono. O  nono nononono o no nonono nono. O nono nononono o no nonono nono.  Nono nononono o no nonono nono. O nono nononono o no nonono nono.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53"/>
          <p:cNvSpPr txBox="1"/>
          <p:nvPr/>
        </p:nvSpPr>
        <p:spPr>
          <a:xfrm>
            <a:off x="1260360" y="21989880"/>
            <a:ext cx="14863320" cy="11393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29300">
            <a:noAutofit/>
          </a:bodyPr>
          <a:lstStyle/>
          <a:p>
            <a:pPr indent="0" lvl="0" marL="12600" marR="0" rtl="0" algn="just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0E0E0E"/>
                </a:solidFill>
                <a:latin typeface="Arial"/>
                <a:ea typeface="Arial"/>
                <a:cs typeface="Arial"/>
                <a:sym typeface="Arial"/>
              </a:rPr>
              <a:t>O nono nononono o no nonono nono. O nono nononono o no nonono nono.  Nono nononono o no nonono nono. O nono nononono o no nonono nono. O  nono nononono o no nonono nono. O nono nononono o no nonono nono. Nono  nononono o no nonono nono. O nono nononono o no nonono nono. O nono  nononono o no nonono nono. O nono nononono o no nonono nono. Nono  nononono o no nonono nono. O nono nononono o no nonono nono.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12600" marR="0" rtl="0" algn="just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0E0E0E"/>
                </a:solidFill>
                <a:latin typeface="Arial"/>
                <a:ea typeface="Arial"/>
                <a:cs typeface="Arial"/>
                <a:sym typeface="Arial"/>
              </a:rPr>
              <a:t>O nono nononono o no nonono nono. O nono nononono o no nonono nono.  Nono nononono o no nonono nono. O nono nononono o no nonono nono. O  nono nononono o no nonono nono. O nono nononono o no nonono nono. Nono  nononono o no nonono nono. O nono nononono o no nonono nono. O nono  nononono o no nonono nono. O nono nononono o no nonono nono. Nono  nononono o no nonono nono. O nono nononono o no nonono nono.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12600" marR="0" rtl="0" algn="just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0E0E0E"/>
                </a:solidFill>
                <a:latin typeface="Arial"/>
                <a:ea typeface="Arial"/>
                <a:cs typeface="Arial"/>
                <a:sym typeface="Arial"/>
              </a:rPr>
              <a:t>O nono nononono o no nonono nono. O nono nononono o no nonono nono.  Nono nononono o no nonono nono. O nono nononono o no nonono nono. O  nono nononono o no nonono nono. O nono nononono o no nonono nono. Nono  nononono o no nonono nono. O nono nononono o no nonono nono. O nono  nononono o no nonono nono. O nono nononono o no nonono nono. Nono  nononono o no nonono nono. O nono nononono o no nonono nono.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12600" marR="0" rtl="0" algn="just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0E0E0E"/>
                </a:solidFill>
                <a:latin typeface="Arial"/>
                <a:ea typeface="Arial"/>
                <a:cs typeface="Arial"/>
                <a:sym typeface="Arial"/>
              </a:rPr>
              <a:t>O nono nononono o no nonono nono. O nono nononono o no nonono nono.  Nono nononono o no nonono nono. O nono nononono o no nonono nono. O  nono nononono o no nonono nono.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12600" marR="0" rtl="0" algn="just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0E0E0E"/>
                </a:solidFill>
                <a:latin typeface="Arial"/>
                <a:ea typeface="Arial"/>
                <a:cs typeface="Arial"/>
                <a:sym typeface="Arial"/>
              </a:rPr>
              <a:t>O nono nononono o no nonono nono. O nono nononono o no nonono nono.  Nono nononono o no nonono nono. O nono nononono o no nonono nono. O  nono nononono o no nonono nono. O nono nononono o no nonono nono. 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53"/>
          <p:cNvSpPr txBox="1"/>
          <p:nvPr/>
        </p:nvSpPr>
        <p:spPr>
          <a:xfrm>
            <a:off x="16398000" y="28044360"/>
            <a:ext cx="14709600" cy="70668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14025">
            <a:noAutofit/>
          </a:bodyPr>
          <a:lstStyle/>
          <a:p>
            <a:pPr indent="0" lvl="0" marL="12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 b="0" i="0" sz="45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53"/>
          <p:cNvSpPr txBox="1"/>
          <p:nvPr/>
        </p:nvSpPr>
        <p:spPr>
          <a:xfrm>
            <a:off x="16398000" y="8412480"/>
            <a:ext cx="14944320" cy="70416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11500">
            <a:noAutofit/>
          </a:bodyPr>
          <a:lstStyle/>
          <a:p>
            <a:pPr indent="0" lvl="0" marL="12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RESULTADOS E DISCUSSÕES</a:t>
            </a:r>
            <a:endParaRPr b="0" i="0" sz="45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53"/>
          <p:cNvSpPr txBox="1"/>
          <p:nvPr/>
        </p:nvSpPr>
        <p:spPr>
          <a:xfrm>
            <a:off x="16398000" y="9569880"/>
            <a:ext cx="14944320" cy="23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225">
            <a:noAutofit/>
          </a:bodyPr>
          <a:lstStyle/>
          <a:p>
            <a:pPr indent="0" lvl="0" marL="12600" marR="0" rtl="0" algn="just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 o trabalho apresentar gráficos, tabelas e/ou fotos, estes devem aparecer  preferencialmente neste quesito. Caso não haja, o espaço deve ser compensado com  texto. É ideal que as tabelas, gráficos e/ou fotos utilizados possuam resolução alta,  qualidade necessária para uma boa reprodução. No caso de utilização, a sugestão é  usar na legenda centralizada e com letra Arial, tamanho 24.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53"/>
          <p:cNvSpPr txBox="1"/>
          <p:nvPr/>
        </p:nvSpPr>
        <p:spPr>
          <a:xfrm>
            <a:off x="16479000" y="17993160"/>
            <a:ext cx="14933520" cy="386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00">
            <a:noAutofit/>
          </a:bodyPr>
          <a:lstStyle/>
          <a:p>
            <a:pPr indent="392399" lvl="0" marL="1260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Figura 1. 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Descrição da figura (LETRA 24)  Fonte: AUTOR, Ano. (Ou: Os autores, se for o caso)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53"/>
          <p:cNvSpPr txBox="1"/>
          <p:nvPr/>
        </p:nvSpPr>
        <p:spPr>
          <a:xfrm>
            <a:off x="1291320" y="34801560"/>
            <a:ext cx="30687480" cy="48600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15825">
            <a:noAutofit/>
          </a:bodyPr>
          <a:lstStyle/>
          <a:p>
            <a:pPr indent="0" lvl="0" marL="12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 Indicar o fomento do projeto, se for o caso. Ex.: Projeto executado com fomento do Edital PROEN- nº 24/2023 - Fomento a Projetos de Ensino 2024.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53"/>
          <p:cNvSpPr txBox="1"/>
          <p:nvPr/>
        </p:nvSpPr>
        <p:spPr>
          <a:xfrm>
            <a:off x="16672320" y="29666160"/>
            <a:ext cx="14160240" cy="3716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100">
            <a:noAutofit/>
          </a:bodyPr>
          <a:lstStyle/>
          <a:p>
            <a:pPr indent="0" lvl="0" marL="12600" marR="0" rtl="0" algn="just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 referências devem ser feitas respeitando-se as normas definidas pela ABNT. Alinhado a  esquerda, Letra 24)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12600" marR="0" rtl="0" algn="just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Somente deverão ser apresentadas as referências citadas no referido pôster ou aquelas de  maior relevância para o trabalho. Nas referências no texto citar o nome do autor e o ano da  publicação. Ex.: (LIMA, 1980). Somente citar as mesmas do resumo e na forma correta de  citação, conforme instruções.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12600" marR="0" rtl="0" algn="just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BACH, F.; DEBACH, D. Método de análise quantitativo. </a:t>
            </a:r>
            <a:r>
              <a:rPr b="1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Revista Ciência e Medicina</a:t>
            </a: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v.3, n.2,  p. 221-234, 2000.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53"/>
          <p:cNvSpPr txBox="1"/>
          <p:nvPr/>
        </p:nvSpPr>
        <p:spPr>
          <a:xfrm>
            <a:off x="1056960" y="13081680"/>
            <a:ext cx="14863320" cy="784800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OBJETIVOS</a:t>
            </a:r>
            <a:endParaRPr b="0" i="0" sz="45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53"/>
          <p:cNvSpPr txBox="1"/>
          <p:nvPr/>
        </p:nvSpPr>
        <p:spPr>
          <a:xfrm>
            <a:off x="1074240" y="20648520"/>
            <a:ext cx="14707440" cy="784800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MÉTODOS</a:t>
            </a:r>
            <a:endParaRPr b="0" i="0" sz="45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53"/>
          <p:cNvSpPr txBox="1"/>
          <p:nvPr/>
        </p:nvSpPr>
        <p:spPr>
          <a:xfrm>
            <a:off x="16710120" y="19142280"/>
            <a:ext cx="14933520" cy="784800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13788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CONSIDERAÇÕES FINAIS</a:t>
            </a:r>
            <a:endParaRPr b="0" i="0" sz="45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