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png" ContentType="image/png"/>
  <Override PartName="/ppt/media/image3.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24" name="PlaceHolder 2"/>
          <p:cNvSpPr>
            <a:spLocks noGrp="1"/>
          </p:cNvSpPr>
          <p:nvPr>
            <p:ph/>
          </p:nvPr>
        </p:nvSpPr>
        <p:spPr>
          <a:xfrm>
            <a:off x="455760" y="120132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25" name="PlaceHolder 3"/>
          <p:cNvSpPr>
            <a:spLocks noGrp="1"/>
          </p:cNvSpPr>
          <p:nvPr>
            <p:ph/>
          </p:nvPr>
        </p:nvSpPr>
        <p:spPr>
          <a:xfrm>
            <a:off x="455760" y="2759760"/>
            <a:ext cx="8229240" cy="142272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27"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28"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29" name="PlaceHolder 4"/>
          <p:cNvSpPr>
            <a:spLocks noGrp="1"/>
          </p:cNvSpPr>
          <p:nvPr>
            <p:ph/>
          </p:nvPr>
        </p:nvSpPr>
        <p:spPr>
          <a:xfrm>
            <a:off x="45576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30" name="PlaceHolder 5"/>
          <p:cNvSpPr>
            <a:spLocks noGrp="1"/>
          </p:cNvSpPr>
          <p:nvPr>
            <p:ph/>
          </p:nvPr>
        </p:nvSpPr>
        <p:spPr>
          <a:xfrm>
            <a:off x="467280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32" name="PlaceHolder 2"/>
          <p:cNvSpPr>
            <a:spLocks noGrp="1"/>
          </p:cNvSpPr>
          <p:nvPr>
            <p:ph/>
          </p:nvPr>
        </p:nvSpPr>
        <p:spPr>
          <a:xfrm>
            <a:off x="45576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33" name="PlaceHolder 3"/>
          <p:cNvSpPr>
            <a:spLocks noGrp="1"/>
          </p:cNvSpPr>
          <p:nvPr>
            <p:ph/>
          </p:nvPr>
        </p:nvSpPr>
        <p:spPr>
          <a:xfrm>
            <a:off x="323820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34" name="PlaceHolder 4"/>
          <p:cNvSpPr>
            <a:spLocks noGrp="1"/>
          </p:cNvSpPr>
          <p:nvPr>
            <p:ph/>
          </p:nvPr>
        </p:nvSpPr>
        <p:spPr>
          <a:xfrm>
            <a:off x="602064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35" name="PlaceHolder 5"/>
          <p:cNvSpPr>
            <a:spLocks noGrp="1"/>
          </p:cNvSpPr>
          <p:nvPr>
            <p:ph/>
          </p:nvPr>
        </p:nvSpPr>
        <p:spPr>
          <a:xfrm>
            <a:off x="45576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36" name="PlaceHolder 6"/>
          <p:cNvSpPr>
            <a:spLocks noGrp="1"/>
          </p:cNvSpPr>
          <p:nvPr>
            <p:ph/>
          </p:nvPr>
        </p:nvSpPr>
        <p:spPr>
          <a:xfrm>
            <a:off x="323820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37" name="PlaceHolder 7"/>
          <p:cNvSpPr>
            <a:spLocks noGrp="1"/>
          </p:cNvSpPr>
          <p:nvPr>
            <p:ph/>
          </p:nvPr>
        </p:nvSpPr>
        <p:spPr>
          <a:xfrm>
            <a:off x="602064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C824C3D-B80A-4477-9F46-1DC5B1A12714}" type="slidenum">
              <a:t>&lt;#&gt;</a:t>
            </a:fld>
          </a:p>
        </p:txBody>
      </p:sp>
      <p:sp>
        <p:nvSpPr>
          <p:cNvPr id="4" name="PlaceHolder 3"/>
          <p:cNvSpPr>
            <a:spLocks noGrp="1"/>
          </p:cNvSpPr>
          <p:nvPr>
            <p:ph type="dt" idx="1"/>
          </p:nvPr>
        </p:nvSpPr>
        <p:spPr/>
        <p:txBody>
          <a:bodyPr/>
          <a:p>
            <a:r>
              <a:rPr lang="pt-B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44" name="PlaceHolder 2"/>
          <p:cNvSpPr>
            <a:spLocks noGrp="1"/>
          </p:cNvSpPr>
          <p:nvPr>
            <p:ph type="subTitle"/>
          </p:nvPr>
        </p:nvSpPr>
        <p:spPr>
          <a:xfrm>
            <a:off x="455760" y="1201320"/>
            <a:ext cx="8229240" cy="2982960"/>
          </a:xfrm>
          <a:prstGeom prst="rect">
            <a:avLst/>
          </a:prstGeom>
          <a:noFill/>
          <a:ln w="0">
            <a:noFill/>
          </a:ln>
        </p:spPr>
        <p:txBody>
          <a:bodyPr lIns="0" rIns="0" tIns="0" bIns="0" anchor="ctr">
            <a:noAutofit/>
          </a:bodyPr>
          <a:p>
            <a:pPr algn="ctr">
              <a:buNone/>
            </a:pPr>
            <a:endParaRPr b="0" lang="pt-B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EBDABB3-C6F4-4D13-A120-9BFFD2675262}" type="slidenum">
              <a:t>&lt;#&gt;</a:t>
            </a:fld>
          </a:p>
        </p:txBody>
      </p:sp>
      <p:sp>
        <p:nvSpPr>
          <p:cNvPr id="6" name="PlaceHolder 5"/>
          <p:cNvSpPr>
            <a:spLocks noGrp="1"/>
          </p:cNvSpPr>
          <p:nvPr>
            <p:ph type="dt" idx="1"/>
          </p:nvPr>
        </p:nvSpPr>
        <p:spPr/>
        <p:txBody>
          <a:bodyPr/>
          <a:p>
            <a:r>
              <a:rPr lang="pt-B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46" name="PlaceHolder 2"/>
          <p:cNvSpPr>
            <a:spLocks noGrp="1"/>
          </p:cNvSpPr>
          <p:nvPr>
            <p:ph/>
          </p:nvPr>
        </p:nvSpPr>
        <p:spPr>
          <a:xfrm>
            <a:off x="455760" y="1201320"/>
            <a:ext cx="8229240" cy="2982960"/>
          </a:xfrm>
          <a:prstGeom prst="rect">
            <a:avLst/>
          </a:prstGeom>
          <a:noFill/>
          <a:ln w="0">
            <a:noFill/>
          </a:ln>
        </p:spPr>
        <p:txBody>
          <a:bodyPr lIns="0" rIns="0" tIns="0" bIns="0" anchor="t">
            <a:normAutofit/>
          </a:bodyPr>
          <a:p>
            <a:endParaRPr b="0" lang="pt-BR" sz="238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B68A3CE-95B8-4AB3-9BD7-DC49879294AC}" type="slidenum">
              <a:t>&lt;#&gt;</a:t>
            </a:fld>
          </a:p>
        </p:txBody>
      </p:sp>
      <p:sp>
        <p:nvSpPr>
          <p:cNvPr id="6" name="PlaceHolder 5"/>
          <p:cNvSpPr>
            <a:spLocks noGrp="1"/>
          </p:cNvSpPr>
          <p:nvPr>
            <p:ph type="dt" idx="1"/>
          </p:nvPr>
        </p:nvSpPr>
        <p:spPr/>
        <p:txBody>
          <a:bodyPr/>
          <a:p>
            <a:r>
              <a:rPr lang="pt-B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48" name="PlaceHolder 2"/>
          <p:cNvSpPr>
            <a:spLocks noGrp="1"/>
          </p:cNvSpPr>
          <p:nvPr>
            <p:ph/>
          </p:nvPr>
        </p:nvSpPr>
        <p:spPr>
          <a:xfrm>
            <a:off x="45576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49" name="PlaceHolder 3"/>
          <p:cNvSpPr>
            <a:spLocks noGrp="1"/>
          </p:cNvSpPr>
          <p:nvPr>
            <p:ph/>
          </p:nvPr>
        </p:nvSpPr>
        <p:spPr>
          <a:xfrm>
            <a:off x="467280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8A46804-5AD2-4EF6-81DB-518193BEB8DF}" type="slidenum">
              <a:t>&lt;#&gt;</a:t>
            </a:fld>
          </a:p>
        </p:txBody>
      </p:sp>
      <p:sp>
        <p:nvSpPr>
          <p:cNvPr id="7" name="PlaceHolder 6"/>
          <p:cNvSpPr>
            <a:spLocks noGrp="1"/>
          </p:cNvSpPr>
          <p:nvPr>
            <p:ph type="dt" idx="1"/>
          </p:nvPr>
        </p:nvSpPr>
        <p:spPr/>
        <p:txBody>
          <a:bodyPr/>
          <a:p>
            <a:r>
              <a:rPr lang="pt-B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268ECAD-5B0E-4B86-A8B2-72B1AB1DDFD2}" type="slidenum">
              <a:t>&lt;#&gt;</a:t>
            </a:fld>
          </a:p>
        </p:txBody>
      </p:sp>
      <p:sp>
        <p:nvSpPr>
          <p:cNvPr id="5" name="PlaceHolder 4"/>
          <p:cNvSpPr>
            <a:spLocks noGrp="1"/>
          </p:cNvSpPr>
          <p:nvPr>
            <p:ph type="dt" idx="1"/>
          </p:nvPr>
        </p:nvSpPr>
        <p:spPr/>
        <p:txBody>
          <a:bodyPr/>
          <a:p>
            <a:r>
              <a:rPr lang="pt-B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5760" y="203040"/>
            <a:ext cx="8229240" cy="3981240"/>
          </a:xfrm>
          <a:prstGeom prst="rect">
            <a:avLst/>
          </a:prstGeom>
          <a:noFill/>
          <a:ln w="0">
            <a:noFill/>
          </a:ln>
        </p:spPr>
        <p:txBody>
          <a:bodyPr lIns="0" rIns="0" tIns="0" bIns="0" anchor="ctr">
            <a:noAutofit/>
          </a:bodyPr>
          <a:p>
            <a:pPr algn="ctr">
              <a:buNone/>
            </a:pPr>
            <a:endParaRPr b="0" lang="pt-B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7701E3C-E595-4C64-B43C-1A1CED8BDCB5}" type="slidenum">
              <a:t>&lt;#&gt;</a:t>
            </a:fld>
          </a:p>
        </p:txBody>
      </p:sp>
      <p:sp>
        <p:nvSpPr>
          <p:cNvPr id="5" name="PlaceHolder 4"/>
          <p:cNvSpPr>
            <a:spLocks noGrp="1"/>
          </p:cNvSpPr>
          <p:nvPr>
            <p:ph type="dt" idx="1"/>
          </p:nvPr>
        </p:nvSpPr>
        <p:spPr/>
        <p:txBody>
          <a:bodyPr/>
          <a:p>
            <a:r>
              <a:rPr lang="pt-B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53"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54" name="PlaceHolder 3"/>
          <p:cNvSpPr>
            <a:spLocks noGrp="1"/>
          </p:cNvSpPr>
          <p:nvPr>
            <p:ph/>
          </p:nvPr>
        </p:nvSpPr>
        <p:spPr>
          <a:xfrm>
            <a:off x="467280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55" name="PlaceHolder 4"/>
          <p:cNvSpPr>
            <a:spLocks noGrp="1"/>
          </p:cNvSpPr>
          <p:nvPr>
            <p:ph/>
          </p:nvPr>
        </p:nvSpPr>
        <p:spPr>
          <a:xfrm>
            <a:off x="45576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9223FB0-73A8-4F40-BF27-AF5AC06788B7}"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3" name="PlaceHolder 2"/>
          <p:cNvSpPr>
            <a:spLocks noGrp="1"/>
          </p:cNvSpPr>
          <p:nvPr>
            <p:ph type="subTitle"/>
          </p:nvPr>
        </p:nvSpPr>
        <p:spPr>
          <a:xfrm>
            <a:off x="455760" y="1201320"/>
            <a:ext cx="8229240" cy="298296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57" name="PlaceHolder 2"/>
          <p:cNvSpPr>
            <a:spLocks noGrp="1"/>
          </p:cNvSpPr>
          <p:nvPr>
            <p:ph/>
          </p:nvPr>
        </p:nvSpPr>
        <p:spPr>
          <a:xfrm>
            <a:off x="45576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58"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59" name="PlaceHolder 4"/>
          <p:cNvSpPr>
            <a:spLocks noGrp="1"/>
          </p:cNvSpPr>
          <p:nvPr>
            <p:ph/>
          </p:nvPr>
        </p:nvSpPr>
        <p:spPr>
          <a:xfrm>
            <a:off x="467280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7B7F98D-C05B-43B3-87C2-7B29C9D8F55F}"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61"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2"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3" name="PlaceHolder 4"/>
          <p:cNvSpPr>
            <a:spLocks noGrp="1"/>
          </p:cNvSpPr>
          <p:nvPr>
            <p:ph/>
          </p:nvPr>
        </p:nvSpPr>
        <p:spPr>
          <a:xfrm>
            <a:off x="455760" y="275976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A049A7D-587E-4EBC-A4A9-63F3B7AC63A9}" type="slidenum">
              <a:t>&lt;#&gt;</a:t>
            </a:fld>
          </a:p>
        </p:txBody>
      </p:sp>
      <p:sp>
        <p:nvSpPr>
          <p:cNvPr id="8" name="PlaceHolder 7"/>
          <p:cNvSpPr>
            <a:spLocks noGrp="1"/>
          </p:cNvSpPr>
          <p:nvPr>
            <p:ph type="dt" idx="1"/>
          </p:nvPr>
        </p:nvSpPr>
        <p:spPr/>
        <p:txBody>
          <a:bodyPr/>
          <a:p>
            <a:r>
              <a:rPr lang="pt-B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65" name="PlaceHolder 2"/>
          <p:cNvSpPr>
            <a:spLocks noGrp="1"/>
          </p:cNvSpPr>
          <p:nvPr>
            <p:ph/>
          </p:nvPr>
        </p:nvSpPr>
        <p:spPr>
          <a:xfrm>
            <a:off x="455760" y="120132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6" name="PlaceHolder 3"/>
          <p:cNvSpPr>
            <a:spLocks noGrp="1"/>
          </p:cNvSpPr>
          <p:nvPr>
            <p:ph/>
          </p:nvPr>
        </p:nvSpPr>
        <p:spPr>
          <a:xfrm>
            <a:off x="455760" y="275976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8B9516D-3411-47A2-922A-62F8D10FBEC4}" type="slidenum">
              <a:t>&lt;#&gt;</a:t>
            </a:fld>
          </a:p>
        </p:txBody>
      </p:sp>
      <p:sp>
        <p:nvSpPr>
          <p:cNvPr id="7" name="PlaceHolder 6"/>
          <p:cNvSpPr>
            <a:spLocks noGrp="1"/>
          </p:cNvSpPr>
          <p:nvPr>
            <p:ph type="dt" idx="1"/>
          </p:nvPr>
        </p:nvSpPr>
        <p:spPr/>
        <p:txBody>
          <a:bodyPr/>
          <a:p>
            <a:r>
              <a:rPr lang="pt-B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68"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9"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0" name="PlaceHolder 4"/>
          <p:cNvSpPr>
            <a:spLocks noGrp="1"/>
          </p:cNvSpPr>
          <p:nvPr>
            <p:ph/>
          </p:nvPr>
        </p:nvSpPr>
        <p:spPr>
          <a:xfrm>
            <a:off x="45576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1" name="PlaceHolder 5"/>
          <p:cNvSpPr>
            <a:spLocks noGrp="1"/>
          </p:cNvSpPr>
          <p:nvPr>
            <p:ph/>
          </p:nvPr>
        </p:nvSpPr>
        <p:spPr>
          <a:xfrm>
            <a:off x="467280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D911939D-D357-4422-8B36-5767F23452A9}" type="slidenum">
              <a:t>&lt;#&gt;</a:t>
            </a:fld>
          </a:p>
        </p:txBody>
      </p:sp>
      <p:sp>
        <p:nvSpPr>
          <p:cNvPr id="9" name="PlaceHolder 8"/>
          <p:cNvSpPr>
            <a:spLocks noGrp="1"/>
          </p:cNvSpPr>
          <p:nvPr>
            <p:ph type="dt" idx="1"/>
          </p:nvPr>
        </p:nvSpPr>
        <p:spPr/>
        <p:txBody>
          <a:bodyPr/>
          <a:p>
            <a:r>
              <a:rPr lang="pt-B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73" name="PlaceHolder 2"/>
          <p:cNvSpPr>
            <a:spLocks noGrp="1"/>
          </p:cNvSpPr>
          <p:nvPr>
            <p:ph/>
          </p:nvPr>
        </p:nvSpPr>
        <p:spPr>
          <a:xfrm>
            <a:off x="45576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4" name="PlaceHolder 3"/>
          <p:cNvSpPr>
            <a:spLocks noGrp="1"/>
          </p:cNvSpPr>
          <p:nvPr>
            <p:ph/>
          </p:nvPr>
        </p:nvSpPr>
        <p:spPr>
          <a:xfrm>
            <a:off x="323820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5" name="PlaceHolder 4"/>
          <p:cNvSpPr>
            <a:spLocks noGrp="1"/>
          </p:cNvSpPr>
          <p:nvPr>
            <p:ph/>
          </p:nvPr>
        </p:nvSpPr>
        <p:spPr>
          <a:xfrm>
            <a:off x="602064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6" name="PlaceHolder 5"/>
          <p:cNvSpPr>
            <a:spLocks noGrp="1"/>
          </p:cNvSpPr>
          <p:nvPr>
            <p:ph/>
          </p:nvPr>
        </p:nvSpPr>
        <p:spPr>
          <a:xfrm>
            <a:off x="45576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7" name="PlaceHolder 6"/>
          <p:cNvSpPr>
            <a:spLocks noGrp="1"/>
          </p:cNvSpPr>
          <p:nvPr>
            <p:ph/>
          </p:nvPr>
        </p:nvSpPr>
        <p:spPr>
          <a:xfrm>
            <a:off x="323820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8" name="PlaceHolder 7"/>
          <p:cNvSpPr>
            <a:spLocks noGrp="1"/>
          </p:cNvSpPr>
          <p:nvPr>
            <p:ph/>
          </p:nvPr>
        </p:nvSpPr>
        <p:spPr>
          <a:xfrm>
            <a:off x="602064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5B0C024-E989-4D44-BB4D-6D8B8BBFD6BD}" type="slidenum">
              <a:t>&lt;#&gt;</a:t>
            </a:fld>
          </a:p>
        </p:txBody>
      </p:sp>
      <p:sp>
        <p:nvSpPr>
          <p:cNvPr id="11" name="PlaceHolder 10"/>
          <p:cNvSpPr>
            <a:spLocks noGrp="1"/>
          </p:cNvSpPr>
          <p:nvPr>
            <p:ph type="dt" idx="1"/>
          </p:nvPr>
        </p:nvSpPr>
        <p:spPr/>
        <p:txBody>
          <a:bodyPr/>
          <a:p>
            <a:r>
              <a:rPr lang="pt-B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CF89B3C-CE8F-4CF8-858E-1C35787000A0}" type="slidenum">
              <a:t>&lt;#&gt;</a:t>
            </a:fld>
          </a:p>
        </p:txBody>
      </p:sp>
      <p:sp>
        <p:nvSpPr>
          <p:cNvPr id="4" name="PlaceHolder 3"/>
          <p:cNvSpPr>
            <a:spLocks noGrp="1"/>
          </p:cNvSpPr>
          <p:nvPr>
            <p:ph type="dt" idx="4"/>
          </p:nvPr>
        </p:nvSpPr>
        <p:spPr/>
        <p:txBody>
          <a:bodyPr/>
          <a:p>
            <a:r>
              <a:rPr lang="pt-B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85" name="PlaceHolder 2"/>
          <p:cNvSpPr>
            <a:spLocks noGrp="1"/>
          </p:cNvSpPr>
          <p:nvPr>
            <p:ph type="subTitle"/>
          </p:nvPr>
        </p:nvSpPr>
        <p:spPr>
          <a:xfrm>
            <a:off x="455760" y="1201320"/>
            <a:ext cx="8229240" cy="2982960"/>
          </a:xfrm>
          <a:prstGeom prst="rect">
            <a:avLst/>
          </a:prstGeom>
          <a:noFill/>
          <a:ln w="0">
            <a:noFill/>
          </a:ln>
        </p:spPr>
        <p:txBody>
          <a:bodyPr lIns="0" rIns="0" tIns="0" bIns="0" anchor="ctr">
            <a:noAutofit/>
          </a:bodyPr>
          <a:p>
            <a:pPr algn="ctr">
              <a:buNone/>
            </a:pPr>
            <a:endParaRPr b="0" lang="pt-BR"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9E340ED7-5929-46C0-8D16-0AD764D30618}" type="slidenum">
              <a:t>&lt;#&gt;</a:t>
            </a:fld>
          </a:p>
        </p:txBody>
      </p:sp>
      <p:sp>
        <p:nvSpPr>
          <p:cNvPr id="6" name="PlaceHolder 5"/>
          <p:cNvSpPr>
            <a:spLocks noGrp="1"/>
          </p:cNvSpPr>
          <p:nvPr>
            <p:ph type="dt" idx="4"/>
          </p:nvPr>
        </p:nvSpPr>
        <p:spPr/>
        <p:txBody>
          <a:bodyPr/>
          <a:p>
            <a:r>
              <a:rPr lang="pt-B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87" name="PlaceHolder 2"/>
          <p:cNvSpPr>
            <a:spLocks noGrp="1"/>
          </p:cNvSpPr>
          <p:nvPr>
            <p:ph/>
          </p:nvPr>
        </p:nvSpPr>
        <p:spPr>
          <a:xfrm>
            <a:off x="455760" y="1201320"/>
            <a:ext cx="8229240" cy="2982960"/>
          </a:xfrm>
          <a:prstGeom prst="rect">
            <a:avLst/>
          </a:prstGeom>
          <a:noFill/>
          <a:ln w="0">
            <a:noFill/>
          </a:ln>
        </p:spPr>
        <p:txBody>
          <a:bodyPr lIns="0" rIns="0" tIns="0" bIns="0" anchor="t">
            <a:normAutofit/>
          </a:bodyPr>
          <a:p>
            <a:endParaRPr b="0" lang="pt-BR" sz="238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FC5AFC5-ED11-4202-B82A-392657FB2584}" type="slidenum">
              <a:t>&lt;#&gt;</a:t>
            </a:fld>
          </a:p>
        </p:txBody>
      </p:sp>
      <p:sp>
        <p:nvSpPr>
          <p:cNvPr id="6" name="PlaceHolder 5"/>
          <p:cNvSpPr>
            <a:spLocks noGrp="1"/>
          </p:cNvSpPr>
          <p:nvPr>
            <p:ph type="dt" idx="4"/>
          </p:nvPr>
        </p:nvSpPr>
        <p:spPr/>
        <p:txBody>
          <a:bodyPr/>
          <a:p>
            <a:r>
              <a:rPr lang="pt-B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89" name="PlaceHolder 2"/>
          <p:cNvSpPr>
            <a:spLocks noGrp="1"/>
          </p:cNvSpPr>
          <p:nvPr>
            <p:ph/>
          </p:nvPr>
        </p:nvSpPr>
        <p:spPr>
          <a:xfrm>
            <a:off x="45576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90" name="PlaceHolder 3"/>
          <p:cNvSpPr>
            <a:spLocks noGrp="1"/>
          </p:cNvSpPr>
          <p:nvPr>
            <p:ph/>
          </p:nvPr>
        </p:nvSpPr>
        <p:spPr>
          <a:xfrm>
            <a:off x="467280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9AE75E49-D42C-436D-9CEF-C3092902FB85}" type="slidenum">
              <a:t>&lt;#&gt;</a:t>
            </a:fld>
          </a:p>
        </p:txBody>
      </p:sp>
      <p:sp>
        <p:nvSpPr>
          <p:cNvPr id="7" name="PlaceHolder 6"/>
          <p:cNvSpPr>
            <a:spLocks noGrp="1"/>
          </p:cNvSpPr>
          <p:nvPr>
            <p:ph type="dt" idx="4"/>
          </p:nvPr>
        </p:nvSpPr>
        <p:spPr/>
        <p:txBody>
          <a:bodyPr/>
          <a:p>
            <a:r>
              <a:rPr lang="pt-B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EA233E1-11B3-46BB-B12C-0810D7A070B5}" type="slidenum">
              <a:t>&lt;#&gt;</a:t>
            </a:fld>
          </a:p>
        </p:txBody>
      </p:sp>
      <p:sp>
        <p:nvSpPr>
          <p:cNvPr id="5" name="PlaceHolder 4"/>
          <p:cNvSpPr>
            <a:spLocks noGrp="1"/>
          </p:cNvSpPr>
          <p:nvPr>
            <p:ph type="dt" idx="4"/>
          </p:nvPr>
        </p:nvSpPr>
        <p:spPr/>
        <p:txBody>
          <a:bodyPr/>
          <a:p>
            <a:r>
              <a:rPr lang="pt-B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5" name="PlaceHolder 2"/>
          <p:cNvSpPr>
            <a:spLocks noGrp="1"/>
          </p:cNvSpPr>
          <p:nvPr>
            <p:ph/>
          </p:nvPr>
        </p:nvSpPr>
        <p:spPr>
          <a:xfrm>
            <a:off x="455760" y="1201320"/>
            <a:ext cx="8229240" cy="298296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5760" y="203040"/>
            <a:ext cx="8229240" cy="3981240"/>
          </a:xfrm>
          <a:prstGeom prst="rect">
            <a:avLst/>
          </a:prstGeom>
          <a:noFill/>
          <a:ln w="0">
            <a:noFill/>
          </a:ln>
        </p:spPr>
        <p:txBody>
          <a:bodyPr lIns="0" rIns="0" tIns="0" bIns="0" anchor="ctr">
            <a:noAutofit/>
          </a:bodyPr>
          <a:p>
            <a:pPr algn="ctr">
              <a:buNone/>
            </a:pPr>
            <a:endParaRPr b="0" lang="pt-BR"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E2DA3CCB-13ED-479C-BC45-81A9F225D7E9}" type="slidenum">
              <a:t>&lt;#&gt;</a:t>
            </a:fld>
          </a:p>
        </p:txBody>
      </p:sp>
      <p:sp>
        <p:nvSpPr>
          <p:cNvPr id="5" name="PlaceHolder 4"/>
          <p:cNvSpPr>
            <a:spLocks noGrp="1"/>
          </p:cNvSpPr>
          <p:nvPr>
            <p:ph type="dt" idx="4"/>
          </p:nvPr>
        </p:nvSpPr>
        <p:spPr/>
        <p:txBody>
          <a:bodyPr/>
          <a:p>
            <a:r>
              <a:rPr lang="pt-B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94"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95" name="PlaceHolder 3"/>
          <p:cNvSpPr>
            <a:spLocks noGrp="1"/>
          </p:cNvSpPr>
          <p:nvPr>
            <p:ph/>
          </p:nvPr>
        </p:nvSpPr>
        <p:spPr>
          <a:xfrm>
            <a:off x="467280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96" name="PlaceHolder 4"/>
          <p:cNvSpPr>
            <a:spLocks noGrp="1"/>
          </p:cNvSpPr>
          <p:nvPr>
            <p:ph/>
          </p:nvPr>
        </p:nvSpPr>
        <p:spPr>
          <a:xfrm>
            <a:off x="45576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2B6DE04-E88E-4DBF-A7E2-7523C3A03F0C}"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98" name="PlaceHolder 2"/>
          <p:cNvSpPr>
            <a:spLocks noGrp="1"/>
          </p:cNvSpPr>
          <p:nvPr>
            <p:ph/>
          </p:nvPr>
        </p:nvSpPr>
        <p:spPr>
          <a:xfrm>
            <a:off x="45576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99"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00" name="PlaceHolder 4"/>
          <p:cNvSpPr>
            <a:spLocks noGrp="1"/>
          </p:cNvSpPr>
          <p:nvPr>
            <p:ph/>
          </p:nvPr>
        </p:nvSpPr>
        <p:spPr>
          <a:xfrm>
            <a:off x="467280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5CEA0CB6-6BC9-473D-847D-3697F3D4FDF1}"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102"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03"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04" name="PlaceHolder 4"/>
          <p:cNvSpPr>
            <a:spLocks noGrp="1"/>
          </p:cNvSpPr>
          <p:nvPr>
            <p:ph/>
          </p:nvPr>
        </p:nvSpPr>
        <p:spPr>
          <a:xfrm>
            <a:off x="455760" y="275976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069A4CA-1A82-4BD9-BB66-031068724C02}" type="slidenum">
              <a:t>&lt;#&gt;</a:t>
            </a:fld>
          </a:p>
        </p:txBody>
      </p:sp>
      <p:sp>
        <p:nvSpPr>
          <p:cNvPr id="8" name="PlaceHolder 7"/>
          <p:cNvSpPr>
            <a:spLocks noGrp="1"/>
          </p:cNvSpPr>
          <p:nvPr>
            <p:ph type="dt" idx="4"/>
          </p:nvPr>
        </p:nvSpPr>
        <p:spPr/>
        <p:txBody>
          <a:bodyPr/>
          <a:p>
            <a:r>
              <a:rPr lang="pt-B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106" name="PlaceHolder 2"/>
          <p:cNvSpPr>
            <a:spLocks noGrp="1"/>
          </p:cNvSpPr>
          <p:nvPr>
            <p:ph/>
          </p:nvPr>
        </p:nvSpPr>
        <p:spPr>
          <a:xfrm>
            <a:off x="455760" y="120132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07" name="PlaceHolder 3"/>
          <p:cNvSpPr>
            <a:spLocks noGrp="1"/>
          </p:cNvSpPr>
          <p:nvPr>
            <p:ph/>
          </p:nvPr>
        </p:nvSpPr>
        <p:spPr>
          <a:xfrm>
            <a:off x="455760" y="2759760"/>
            <a:ext cx="8229240" cy="1422720"/>
          </a:xfrm>
          <a:prstGeom prst="rect">
            <a:avLst/>
          </a:prstGeom>
          <a:noFill/>
          <a:ln w="0">
            <a:noFill/>
          </a:ln>
        </p:spPr>
        <p:txBody>
          <a:bodyPr lIns="0" rIns="0" tIns="0" bIns="0" anchor="t">
            <a:normAutofit/>
          </a:bodyPr>
          <a:p>
            <a:endParaRPr b="0" lang="pt-BR" sz="2380" spc="-1" strike="noStrike">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7E80356F-6F4B-4A29-8CE1-1BAFE69A17BC}" type="slidenum">
              <a:t>&lt;#&gt;</a:t>
            </a:fld>
          </a:p>
        </p:txBody>
      </p:sp>
      <p:sp>
        <p:nvSpPr>
          <p:cNvPr id="7" name="PlaceHolder 6"/>
          <p:cNvSpPr>
            <a:spLocks noGrp="1"/>
          </p:cNvSpPr>
          <p:nvPr>
            <p:ph type="dt" idx="4"/>
          </p:nvPr>
        </p:nvSpPr>
        <p:spPr/>
        <p:txBody>
          <a:bodyPr/>
          <a:p>
            <a:r>
              <a:rPr lang="pt-B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109"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0"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1" name="PlaceHolder 4"/>
          <p:cNvSpPr>
            <a:spLocks noGrp="1"/>
          </p:cNvSpPr>
          <p:nvPr>
            <p:ph/>
          </p:nvPr>
        </p:nvSpPr>
        <p:spPr>
          <a:xfrm>
            <a:off x="45576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2" name="PlaceHolder 5"/>
          <p:cNvSpPr>
            <a:spLocks noGrp="1"/>
          </p:cNvSpPr>
          <p:nvPr>
            <p:ph/>
          </p:nvPr>
        </p:nvSpPr>
        <p:spPr>
          <a:xfrm>
            <a:off x="467280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3517B2E9-9949-49E4-985A-250F08279F18}" type="slidenum">
              <a:t>&lt;#&gt;</a:t>
            </a:fld>
          </a:p>
        </p:txBody>
      </p:sp>
      <p:sp>
        <p:nvSpPr>
          <p:cNvPr id="9" name="PlaceHolder 8"/>
          <p:cNvSpPr>
            <a:spLocks noGrp="1"/>
          </p:cNvSpPr>
          <p:nvPr>
            <p:ph type="dt" idx="4"/>
          </p:nvPr>
        </p:nvSpPr>
        <p:spPr/>
        <p:txBody>
          <a:bodyPr/>
          <a:p>
            <a:r>
              <a:rPr lang="pt-B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114" name="PlaceHolder 2"/>
          <p:cNvSpPr>
            <a:spLocks noGrp="1"/>
          </p:cNvSpPr>
          <p:nvPr>
            <p:ph/>
          </p:nvPr>
        </p:nvSpPr>
        <p:spPr>
          <a:xfrm>
            <a:off x="45576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5" name="PlaceHolder 3"/>
          <p:cNvSpPr>
            <a:spLocks noGrp="1"/>
          </p:cNvSpPr>
          <p:nvPr>
            <p:ph/>
          </p:nvPr>
        </p:nvSpPr>
        <p:spPr>
          <a:xfrm>
            <a:off x="323820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6" name="PlaceHolder 4"/>
          <p:cNvSpPr>
            <a:spLocks noGrp="1"/>
          </p:cNvSpPr>
          <p:nvPr>
            <p:ph/>
          </p:nvPr>
        </p:nvSpPr>
        <p:spPr>
          <a:xfrm>
            <a:off x="6020640" y="120132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7" name="PlaceHolder 5"/>
          <p:cNvSpPr>
            <a:spLocks noGrp="1"/>
          </p:cNvSpPr>
          <p:nvPr>
            <p:ph/>
          </p:nvPr>
        </p:nvSpPr>
        <p:spPr>
          <a:xfrm>
            <a:off x="45576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8" name="PlaceHolder 6"/>
          <p:cNvSpPr>
            <a:spLocks noGrp="1"/>
          </p:cNvSpPr>
          <p:nvPr>
            <p:ph/>
          </p:nvPr>
        </p:nvSpPr>
        <p:spPr>
          <a:xfrm>
            <a:off x="323820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19" name="PlaceHolder 7"/>
          <p:cNvSpPr>
            <a:spLocks noGrp="1"/>
          </p:cNvSpPr>
          <p:nvPr>
            <p:ph/>
          </p:nvPr>
        </p:nvSpPr>
        <p:spPr>
          <a:xfrm>
            <a:off x="6020640" y="2759760"/>
            <a:ext cx="26496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F3CF0DB7-96F9-4922-B170-1A71A655007C}" type="slidenum">
              <a:t>&lt;#&gt;</a:t>
            </a:fld>
          </a:p>
        </p:txBody>
      </p:sp>
      <p:sp>
        <p:nvSpPr>
          <p:cNvPr id="11" name="PlaceHolder 10"/>
          <p:cNvSpPr>
            <a:spLocks noGrp="1"/>
          </p:cNvSpPr>
          <p:nvPr>
            <p:ph type="dt" idx="4"/>
          </p:nvPr>
        </p:nvSpPr>
        <p:spPr/>
        <p:txBody>
          <a:bodyPr/>
          <a:p>
            <a:r>
              <a:rPr lang="pt-B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7" name="PlaceHolder 2"/>
          <p:cNvSpPr>
            <a:spLocks noGrp="1"/>
          </p:cNvSpPr>
          <p:nvPr>
            <p:ph/>
          </p:nvPr>
        </p:nvSpPr>
        <p:spPr>
          <a:xfrm>
            <a:off x="45576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8" name="PlaceHolder 3"/>
          <p:cNvSpPr>
            <a:spLocks noGrp="1"/>
          </p:cNvSpPr>
          <p:nvPr>
            <p:ph/>
          </p:nvPr>
        </p:nvSpPr>
        <p:spPr>
          <a:xfrm>
            <a:off x="467280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5760" y="203040"/>
            <a:ext cx="8229240" cy="39812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12"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3" name="PlaceHolder 3"/>
          <p:cNvSpPr>
            <a:spLocks noGrp="1"/>
          </p:cNvSpPr>
          <p:nvPr>
            <p:ph/>
          </p:nvPr>
        </p:nvSpPr>
        <p:spPr>
          <a:xfrm>
            <a:off x="467280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14" name="PlaceHolder 4"/>
          <p:cNvSpPr>
            <a:spLocks noGrp="1"/>
          </p:cNvSpPr>
          <p:nvPr>
            <p:ph/>
          </p:nvPr>
        </p:nvSpPr>
        <p:spPr>
          <a:xfrm>
            <a:off x="45576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16" name="PlaceHolder 2"/>
          <p:cNvSpPr>
            <a:spLocks noGrp="1"/>
          </p:cNvSpPr>
          <p:nvPr>
            <p:ph/>
          </p:nvPr>
        </p:nvSpPr>
        <p:spPr>
          <a:xfrm>
            <a:off x="455760" y="1201320"/>
            <a:ext cx="4015800" cy="2982960"/>
          </a:xfrm>
          <a:prstGeom prst="rect">
            <a:avLst/>
          </a:prstGeom>
          <a:noFill/>
          <a:ln w="0">
            <a:noFill/>
          </a:ln>
        </p:spPr>
        <p:txBody>
          <a:bodyPr lIns="0" rIns="0" tIns="0" bIns="0" anchor="t">
            <a:normAutofit/>
          </a:bodyPr>
          <a:p>
            <a:endParaRPr b="0" lang="pt-BR" sz="2380" spc="-1" strike="noStrike">
              <a:latin typeface="Arial"/>
            </a:endParaRPr>
          </a:p>
        </p:txBody>
      </p:sp>
      <p:sp>
        <p:nvSpPr>
          <p:cNvPr id="17"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18" name="PlaceHolder 4"/>
          <p:cNvSpPr>
            <a:spLocks noGrp="1"/>
          </p:cNvSpPr>
          <p:nvPr>
            <p:ph/>
          </p:nvPr>
        </p:nvSpPr>
        <p:spPr>
          <a:xfrm>
            <a:off x="4672800" y="2759760"/>
            <a:ext cx="4015800" cy="142272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endParaRPr b="0" lang="pt-BR" sz="3290" spc="-1" strike="noStrike">
              <a:latin typeface="Arial"/>
            </a:endParaRPr>
          </a:p>
        </p:txBody>
      </p:sp>
      <p:sp>
        <p:nvSpPr>
          <p:cNvPr id="20" name="PlaceHolder 2"/>
          <p:cNvSpPr>
            <a:spLocks noGrp="1"/>
          </p:cNvSpPr>
          <p:nvPr>
            <p:ph/>
          </p:nvPr>
        </p:nvSpPr>
        <p:spPr>
          <a:xfrm>
            <a:off x="45576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21" name="PlaceHolder 3"/>
          <p:cNvSpPr>
            <a:spLocks noGrp="1"/>
          </p:cNvSpPr>
          <p:nvPr>
            <p:ph/>
          </p:nvPr>
        </p:nvSpPr>
        <p:spPr>
          <a:xfrm>
            <a:off x="4672800" y="1201320"/>
            <a:ext cx="4015800" cy="1422720"/>
          </a:xfrm>
          <a:prstGeom prst="rect">
            <a:avLst/>
          </a:prstGeom>
          <a:noFill/>
          <a:ln w="0">
            <a:noFill/>
          </a:ln>
        </p:spPr>
        <p:txBody>
          <a:bodyPr lIns="0" rIns="0" tIns="0" bIns="0" anchor="t">
            <a:normAutofit/>
          </a:bodyPr>
          <a:p>
            <a:endParaRPr b="0" lang="pt-BR" sz="2380" spc="-1" strike="noStrike">
              <a:latin typeface="Arial"/>
            </a:endParaRPr>
          </a:p>
        </p:txBody>
      </p:sp>
      <p:sp>
        <p:nvSpPr>
          <p:cNvPr id="22" name="PlaceHolder 4"/>
          <p:cNvSpPr>
            <a:spLocks noGrp="1"/>
          </p:cNvSpPr>
          <p:nvPr>
            <p:ph/>
          </p:nvPr>
        </p:nvSpPr>
        <p:spPr>
          <a:xfrm>
            <a:off x="455760" y="2759760"/>
            <a:ext cx="8229240" cy="1422720"/>
          </a:xfrm>
          <a:prstGeom prst="rect">
            <a:avLst/>
          </a:prstGeom>
          <a:noFill/>
          <a:ln w="0">
            <a:noFill/>
          </a:ln>
        </p:spPr>
        <p:txBody>
          <a:bodyPr lIns="0" rIns="0" tIns="0" bIns="0" anchor="t">
            <a:normAutofit/>
          </a:bodyPr>
          <a:p>
            <a:endParaRPr b="0" lang="pt-BR" sz="238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r>
              <a:rPr b="0" lang="pt-BR" sz="3290" spc="-1" strike="noStrike">
                <a:latin typeface="Arial"/>
              </a:rPr>
              <a:t>Clique para editar o formato do texto do título</a:t>
            </a:r>
            <a:endParaRPr b="0" lang="pt-BR" sz="3290" spc="-1" strike="noStrike">
              <a:latin typeface="Arial"/>
            </a:endParaRPr>
          </a:p>
        </p:txBody>
      </p:sp>
      <p:sp>
        <p:nvSpPr>
          <p:cNvPr id="1" name="PlaceHolder 2"/>
          <p:cNvSpPr>
            <a:spLocks noGrp="1"/>
          </p:cNvSpPr>
          <p:nvPr>
            <p:ph type="body"/>
          </p:nvPr>
        </p:nvSpPr>
        <p:spPr>
          <a:xfrm>
            <a:off x="455760" y="1201320"/>
            <a:ext cx="8229240" cy="2982960"/>
          </a:xfrm>
          <a:prstGeom prst="rect">
            <a:avLst/>
          </a:prstGeom>
          <a:noFill/>
          <a:ln w="0">
            <a:noFill/>
          </a:ln>
        </p:spPr>
        <p:txBody>
          <a:bodyPr lIns="0" rIns="0" tIns="0" bIns="0" anchor="t">
            <a:normAutofit/>
          </a:bodyPr>
          <a:p>
            <a:pPr marL="432000" indent="-324000">
              <a:spcBef>
                <a:spcPts val="1037"/>
              </a:spcBef>
              <a:buClr>
                <a:srgbClr val="000000"/>
              </a:buClr>
              <a:buSzPct val="45000"/>
              <a:buFont typeface="Wingdings" charset="2"/>
              <a:buChar char=""/>
            </a:pPr>
            <a:r>
              <a:rPr b="0" lang="pt-BR" sz="2380" spc="-1" strike="noStrike">
                <a:latin typeface="Arial"/>
              </a:rPr>
              <a:t>Clique para editar o formato do texto da estrutura de tópicos</a:t>
            </a:r>
            <a:endParaRPr b="0" lang="pt-BR" sz="2380" spc="-1" strike="noStrike">
              <a:latin typeface="Arial"/>
            </a:endParaRPr>
          </a:p>
          <a:p>
            <a:pPr lvl="1" marL="864000" indent="-324000">
              <a:spcBef>
                <a:spcPts val="828"/>
              </a:spcBef>
              <a:buClr>
                <a:srgbClr val="000000"/>
              </a:buClr>
              <a:buSzPct val="75000"/>
              <a:buFont typeface="Symbol" charset="2"/>
              <a:buChar char=""/>
            </a:pPr>
            <a:r>
              <a:rPr b="0" lang="pt-BR" sz="2080" spc="-1" strike="noStrike">
                <a:latin typeface="Arial"/>
              </a:rPr>
              <a:t>2.º nível da estrutura de tópicos</a:t>
            </a:r>
            <a:endParaRPr b="0" lang="pt-BR" sz="2080" spc="-1" strike="noStrike">
              <a:latin typeface="Arial"/>
            </a:endParaRPr>
          </a:p>
          <a:p>
            <a:pPr lvl="2" marL="1296000" indent="-288000">
              <a:spcBef>
                <a:spcPts val="612"/>
              </a:spcBef>
              <a:buClr>
                <a:srgbClr val="000000"/>
              </a:buClr>
              <a:buSzPct val="45000"/>
              <a:buFont typeface="Wingdings" charset="2"/>
              <a:buChar char=""/>
            </a:pPr>
            <a:r>
              <a:rPr b="0" lang="pt-BR" sz="1779" spc="-1" strike="noStrike">
                <a:latin typeface="Arial"/>
              </a:rPr>
              <a:t>3.º nível da estrutura de tópicos</a:t>
            </a:r>
            <a:endParaRPr b="0" lang="pt-BR" sz="1779" spc="-1" strike="noStrike">
              <a:latin typeface="Arial"/>
            </a:endParaRPr>
          </a:p>
          <a:p>
            <a:pPr lvl="3" marL="1728000" indent="-216000">
              <a:spcBef>
                <a:spcPts val="405"/>
              </a:spcBef>
              <a:buClr>
                <a:srgbClr val="000000"/>
              </a:buClr>
              <a:buSzPct val="75000"/>
              <a:buFont typeface="Symbol" charset="2"/>
              <a:buChar char=""/>
            </a:pPr>
            <a:r>
              <a:rPr b="0" lang="pt-BR" sz="1490" spc="-1" strike="noStrike">
                <a:latin typeface="Arial"/>
              </a:rPr>
              <a:t>4.º nível da estrutura de tópicos</a:t>
            </a:r>
            <a:endParaRPr b="0" lang="pt-BR" sz="1490" spc="-1" strike="noStrike">
              <a:latin typeface="Arial"/>
            </a:endParaRPr>
          </a:p>
          <a:p>
            <a:pPr lvl="4" marL="2160000" indent="-216000">
              <a:spcBef>
                <a:spcPts val="193"/>
              </a:spcBef>
              <a:buClr>
                <a:srgbClr val="000000"/>
              </a:buClr>
              <a:buSzPct val="45000"/>
              <a:buFont typeface="Wingdings" charset="2"/>
              <a:buChar char=""/>
            </a:pPr>
            <a:r>
              <a:rPr b="0" lang="pt-BR" sz="1490" spc="-1" strike="noStrike">
                <a:latin typeface="Arial"/>
              </a:rPr>
              <a:t>5.º nível da estrutura de tópicos</a:t>
            </a:r>
            <a:endParaRPr b="0" lang="pt-BR" sz="1490" spc="-1" strike="noStrike">
              <a:latin typeface="Arial"/>
            </a:endParaRPr>
          </a:p>
          <a:p>
            <a:pPr lvl="5" marL="2592000" indent="-216000">
              <a:spcBef>
                <a:spcPts val="193"/>
              </a:spcBef>
              <a:buClr>
                <a:srgbClr val="000000"/>
              </a:buClr>
              <a:buSzPct val="45000"/>
              <a:buFont typeface="Wingdings" charset="2"/>
              <a:buChar char=""/>
            </a:pPr>
            <a:r>
              <a:rPr b="0" lang="pt-BR" sz="1490" spc="-1" strike="noStrike">
                <a:latin typeface="Arial"/>
              </a:rPr>
              <a:t>6.º nível da estrutura de tópicos</a:t>
            </a:r>
            <a:endParaRPr b="0" lang="pt-BR" sz="1490" spc="-1" strike="noStrike">
              <a:latin typeface="Arial"/>
            </a:endParaRPr>
          </a:p>
          <a:p>
            <a:pPr lvl="6" marL="3024000" indent="-216000">
              <a:spcBef>
                <a:spcPts val="193"/>
              </a:spcBef>
              <a:buClr>
                <a:srgbClr val="000000"/>
              </a:buClr>
              <a:buSzPct val="45000"/>
              <a:buFont typeface="Wingdings" charset="2"/>
              <a:buChar char=""/>
            </a:pPr>
            <a:r>
              <a:rPr b="0" lang="pt-BR" sz="1490" spc="-1" strike="noStrike">
                <a:latin typeface="Arial"/>
              </a:rPr>
              <a:t>7.º nível da estrutura de tópicos</a:t>
            </a:r>
            <a:endParaRPr b="0" lang="pt-BR" sz="149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r>
              <a:rPr b="0" lang="pt-BR" sz="3290" spc="-1" strike="noStrike">
                <a:latin typeface="Arial"/>
              </a:rPr>
              <a:t>Clique para editar o formato do texto do título</a:t>
            </a:r>
            <a:endParaRPr b="0" lang="pt-BR" sz="3290" spc="-1" strike="noStrike">
              <a:latin typeface="Arial"/>
            </a:endParaRPr>
          </a:p>
        </p:txBody>
      </p:sp>
      <p:sp>
        <p:nvSpPr>
          <p:cNvPr id="39" name="PlaceHolder 2"/>
          <p:cNvSpPr>
            <a:spLocks noGrp="1"/>
          </p:cNvSpPr>
          <p:nvPr>
            <p:ph type="body"/>
          </p:nvPr>
        </p:nvSpPr>
        <p:spPr>
          <a:xfrm>
            <a:off x="455760" y="1201320"/>
            <a:ext cx="8229240" cy="2982960"/>
          </a:xfrm>
          <a:prstGeom prst="rect">
            <a:avLst/>
          </a:prstGeom>
          <a:noFill/>
          <a:ln w="0">
            <a:noFill/>
          </a:ln>
        </p:spPr>
        <p:txBody>
          <a:bodyPr lIns="0" rIns="0" tIns="0" bIns="0" anchor="t">
            <a:normAutofit/>
          </a:bodyPr>
          <a:p>
            <a:pPr marL="432000" indent="-324000">
              <a:spcBef>
                <a:spcPts val="1037"/>
              </a:spcBef>
              <a:buClr>
                <a:srgbClr val="000000"/>
              </a:buClr>
              <a:buSzPct val="45000"/>
              <a:buFont typeface="Wingdings" charset="2"/>
              <a:buChar char=""/>
            </a:pPr>
            <a:r>
              <a:rPr b="0" lang="pt-BR" sz="2380" spc="-1" strike="noStrike">
                <a:latin typeface="Arial"/>
              </a:rPr>
              <a:t>Clique para editar o formato do texto da estrutura de tópicos</a:t>
            </a:r>
            <a:endParaRPr b="0" lang="pt-BR" sz="2380" spc="-1" strike="noStrike">
              <a:latin typeface="Arial"/>
            </a:endParaRPr>
          </a:p>
          <a:p>
            <a:pPr lvl="1" marL="864000" indent="-324000">
              <a:spcBef>
                <a:spcPts val="828"/>
              </a:spcBef>
              <a:buClr>
                <a:srgbClr val="000000"/>
              </a:buClr>
              <a:buSzPct val="75000"/>
              <a:buFont typeface="Symbol" charset="2"/>
              <a:buChar char=""/>
            </a:pPr>
            <a:r>
              <a:rPr b="0" lang="pt-BR" sz="2080" spc="-1" strike="noStrike">
                <a:latin typeface="Arial"/>
              </a:rPr>
              <a:t>2.º nível da estrutura de tópicos</a:t>
            </a:r>
            <a:endParaRPr b="0" lang="pt-BR" sz="2080" spc="-1" strike="noStrike">
              <a:latin typeface="Arial"/>
            </a:endParaRPr>
          </a:p>
          <a:p>
            <a:pPr lvl="2" marL="1296000" indent="-288000">
              <a:spcBef>
                <a:spcPts val="612"/>
              </a:spcBef>
              <a:buClr>
                <a:srgbClr val="000000"/>
              </a:buClr>
              <a:buSzPct val="45000"/>
              <a:buFont typeface="Wingdings" charset="2"/>
              <a:buChar char=""/>
            </a:pPr>
            <a:r>
              <a:rPr b="0" lang="pt-BR" sz="1779" spc="-1" strike="noStrike">
                <a:latin typeface="Arial"/>
              </a:rPr>
              <a:t>3.º nível da estrutura de tópicos</a:t>
            </a:r>
            <a:endParaRPr b="0" lang="pt-BR" sz="1779" spc="-1" strike="noStrike">
              <a:latin typeface="Arial"/>
            </a:endParaRPr>
          </a:p>
          <a:p>
            <a:pPr lvl="3" marL="1728000" indent="-216000">
              <a:spcBef>
                <a:spcPts val="405"/>
              </a:spcBef>
              <a:buClr>
                <a:srgbClr val="000000"/>
              </a:buClr>
              <a:buSzPct val="75000"/>
              <a:buFont typeface="Symbol" charset="2"/>
              <a:buChar char=""/>
            </a:pPr>
            <a:r>
              <a:rPr b="0" lang="pt-BR" sz="1490" spc="-1" strike="noStrike">
                <a:latin typeface="Arial"/>
              </a:rPr>
              <a:t>4.º nível da estrutura de tópicos</a:t>
            </a:r>
            <a:endParaRPr b="0" lang="pt-BR" sz="1490" spc="-1" strike="noStrike">
              <a:latin typeface="Arial"/>
            </a:endParaRPr>
          </a:p>
          <a:p>
            <a:pPr lvl="4" marL="2160000" indent="-216000">
              <a:spcBef>
                <a:spcPts val="193"/>
              </a:spcBef>
              <a:buClr>
                <a:srgbClr val="000000"/>
              </a:buClr>
              <a:buSzPct val="45000"/>
              <a:buFont typeface="Wingdings" charset="2"/>
              <a:buChar char=""/>
            </a:pPr>
            <a:r>
              <a:rPr b="0" lang="pt-BR" sz="1490" spc="-1" strike="noStrike">
                <a:latin typeface="Arial"/>
              </a:rPr>
              <a:t>5.º nível da estrutura de tópicos</a:t>
            </a:r>
            <a:endParaRPr b="0" lang="pt-BR" sz="1490" spc="-1" strike="noStrike">
              <a:latin typeface="Arial"/>
            </a:endParaRPr>
          </a:p>
          <a:p>
            <a:pPr lvl="5" marL="2592000" indent="-216000">
              <a:spcBef>
                <a:spcPts val="193"/>
              </a:spcBef>
              <a:buClr>
                <a:srgbClr val="000000"/>
              </a:buClr>
              <a:buSzPct val="45000"/>
              <a:buFont typeface="Wingdings" charset="2"/>
              <a:buChar char=""/>
            </a:pPr>
            <a:r>
              <a:rPr b="0" lang="pt-BR" sz="1490" spc="-1" strike="noStrike">
                <a:latin typeface="Arial"/>
              </a:rPr>
              <a:t>6.º nível da estrutura de tópicos</a:t>
            </a:r>
            <a:endParaRPr b="0" lang="pt-BR" sz="1490" spc="-1" strike="noStrike">
              <a:latin typeface="Arial"/>
            </a:endParaRPr>
          </a:p>
          <a:p>
            <a:pPr lvl="6" marL="3024000" indent="-216000">
              <a:spcBef>
                <a:spcPts val="193"/>
              </a:spcBef>
              <a:buClr>
                <a:srgbClr val="000000"/>
              </a:buClr>
              <a:buSzPct val="45000"/>
              <a:buFont typeface="Wingdings" charset="2"/>
              <a:buChar char=""/>
            </a:pPr>
            <a:r>
              <a:rPr b="0" lang="pt-BR" sz="1490" spc="-1" strike="noStrike">
                <a:latin typeface="Arial"/>
              </a:rPr>
              <a:t>7.º nível da estrutura de tópicos</a:t>
            </a:r>
            <a:endParaRPr b="0" lang="pt-BR" sz="1490" spc="-1" strike="noStrike">
              <a:latin typeface="Arial"/>
            </a:endParaRPr>
          </a:p>
        </p:txBody>
      </p:sp>
      <p:sp>
        <p:nvSpPr>
          <p:cNvPr id="40" name="PlaceHolder 3"/>
          <p:cNvSpPr>
            <a:spLocks noGrp="1"/>
          </p:cNvSpPr>
          <p:nvPr>
            <p:ph type="dt" idx="1"/>
          </p:nvPr>
        </p:nvSpPr>
        <p:spPr>
          <a:xfrm>
            <a:off x="455760" y="4684320"/>
            <a:ext cx="2130120" cy="354960"/>
          </a:xfrm>
          <a:prstGeom prst="rect">
            <a:avLst/>
          </a:prstGeom>
          <a:noFill/>
          <a:ln w="0">
            <a:noFill/>
          </a:ln>
        </p:spPr>
        <p:txBody>
          <a:bodyPr lIns="0" rIns="0" tIns="0" bIns="0" anchor="t">
            <a:noAutofit/>
          </a:bodyPr>
          <a:lstStyle>
            <a:lvl1pPr>
              <a:defRPr b="0" lang="pt-BR" sz="1400" spc="-1" strike="noStrike">
                <a:latin typeface="Times New Roman"/>
              </a:defRPr>
            </a:lvl1pPr>
          </a:lstStyle>
          <a:p>
            <a:r>
              <a:rPr b="0" lang="pt-BR" sz="1400" spc="-1" strike="noStrike">
                <a:latin typeface="Times New Roman"/>
              </a:rPr>
              <a:t>&lt;data/hora&gt;</a:t>
            </a:r>
            <a:endParaRPr b="0" lang="pt-BR" sz="1400" spc="-1" strike="noStrike">
              <a:latin typeface="Times New Roman"/>
            </a:endParaRPr>
          </a:p>
        </p:txBody>
      </p:sp>
      <p:sp>
        <p:nvSpPr>
          <p:cNvPr id="41" name="PlaceHolder 4"/>
          <p:cNvSpPr>
            <a:spLocks noGrp="1"/>
          </p:cNvSpPr>
          <p:nvPr>
            <p:ph type="ftr" idx="2"/>
          </p:nvPr>
        </p:nvSpPr>
        <p:spPr>
          <a:xfrm>
            <a:off x="3124800" y="4684320"/>
            <a:ext cx="2897640" cy="354960"/>
          </a:xfrm>
          <a:prstGeom prst="rect">
            <a:avLst/>
          </a:prstGeom>
          <a:noFill/>
          <a:ln w="0">
            <a:noFill/>
          </a:ln>
        </p:spPr>
        <p:txBody>
          <a:bodyPr lIns="0" rIns="0" tIns="0" bIns="0" anchor="t">
            <a:noAutofit/>
          </a:bodyPr>
          <a:lstStyle>
            <a:lvl1pPr algn="ctr">
              <a:buNone/>
              <a:defRPr b="0" lang="pt-BR" sz="1400" spc="-1" strike="noStrike">
                <a:latin typeface="Times New Roman"/>
              </a:defRPr>
            </a:lvl1pPr>
          </a:lstStyle>
          <a:p>
            <a:pPr algn="ctr">
              <a:buNone/>
            </a:pPr>
            <a:r>
              <a:rPr b="0" lang="pt-BR" sz="1400" spc="-1" strike="noStrike">
                <a:latin typeface="Times New Roman"/>
              </a:rPr>
              <a:t>&lt;rodapé&gt;</a:t>
            </a:r>
            <a:endParaRPr b="0" lang="pt-BR" sz="1400" spc="-1" strike="noStrike">
              <a:latin typeface="Times New Roman"/>
            </a:endParaRPr>
          </a:p>
        </p:txBody>
      </p:sp>
      <p:sp>
        <p:nvSpPr>
          <p:cNvPr id="42" name="PlaceHolder 5"/>
          <p:cNvSpPr>
            <a:spLocks noGrp="1"/>
          </p:cNvSpPr>
          <p:nvPr>
            <p:ph type="sldNum" idx="3"/>
          </p:nvPr>
        </p:nvSpPr>
        <p:spPr>
          <a:xfrm>
            <a:off x="6552720" y="4684320"/>
            <a:ext cx="2130120" cy="354960"/>
          </a:xfrm>
          <a:prstGeom prst="rect">
            <a:avLst/>
          </a:prstGeom>
          <a:noFill/>
          <a:ln w="0">
            <a:noFill/>
          </a:ln>
        </p:spPr>
        <p:txBody>
          <a:bodyPr lIns="0" rIns="0" tIns="0" bIns="0" anchor="t">
            <a:noAutofit/>
          </a:bodyPr>
          <a:lstStyle>
            <a:lvl1pPr algn="r">
              <a:buNone/>
              <a:defRPr b="0" lang="pt-BR" sz="1400" spc="-1" strike="noStrike">
                <a:latin typeface="Times New Roman"/>
              </a:defRPr>
            </a:lvl1pPr>
          </a:lstStyle>
          <a:p>
            <a:pPr algn="r">
              <a:buNone/>
            </a:pPr>
            <a:fld id="{BEA33700-B2AE-4924-A599-8FE80B6DE159}"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5760" y="203040"/>
            <a:ext cx="8229240" cy="858600"/>
          </a:xfrm>
          <a:prstGeom prst="rect">
            <a:avLst/>
          </a:prstGeom>
          <a:noFill/>
          <a:ln w="0">
            <a:noFill/>
          </a:ln>
        </p:spPr>
        <p:txBody>
          <a:bodyPr lIns="0" rIns="0" tIns="0" bIns="0" anchor="ctr">
            <a:noAutofit/>
          </a:bodyPr>
          <a:p>
            <a:pPr algn="ctr">
              <a:buNone/>
            </a:pPr>
            <a:r>
              <a:rPr b="0" lang="pt-BR" sz="3290" spc="-1" strike="noStrike">
                <a:latin typeface="Arial"/>
              </a:rPr>
              <a:t>Clique para editar o formato do texto do título</a:t>
            </a:r>
            <a:endParaRPr b="0" lang="pt-BR" sz="3290" spc="-1" strike="noStrike">
              <a:latin typeface="Arial"/>
            </a:endParaRPr>
          </a:p>
        </p:txBody>
      </p:sp>
      <p:sp>
        <p:nvSpPr>
          <p:cNvPr id="80" name="PlaceHolder 2"/>
          <p:cNvSpPr>
            <a:spLocks noGrp="1"/>
          </p:cNvSpPr>
          <p:nvPr>
            <p:ph type="body"/>
          </p:nvPr>
        </p:nvSpPr>
        <p:spPr>
          <a:xfrm>
            <a:off x="455760" y="1201320"/>
            <a:ext cx="8229240" cy="2982960"/>
          </a:xfrm>
          <a:prstGeom prst="rect">
            <a:avLst/>
          </a:prstGeom>
          <a:noFill/>
          <a:ln w="0">
            <a:noFill/>
          </a:ln>
        </p:spPr>
        <p:txBody>
          <a:bodyPr lIns="0" rIns="0" tIns="0" bIns="0" anchor="t">
            <a:normAutofit/>
          </a:bodyPr>
          <a:p>
            <a:pPr marL="432000" indent="-324000">
              <a:spcBef>
                <a:spcPts val="1037"/>
              </a:spcBef>
              <a:buClr>
                <a:srgbClr val="000000"/>
              </a:buClr>
              <a:buSzPct val="45000"/>
              <a:buFont typeface="Wingdings" charset="2"/>
              <a:buChar char=""/>
            </a:pPr>
            <a:r>
              <a:rPr b="0" lang="pt-BR" sz="2380" spc="-1" strike="noStrike">
                <a:latin typeface="Arial"/>
              </a:rPr>
              <a:t>Clique para editar o formato do texto da estrutura de tópicos</a:t>
            </a:r>
            <a:endParaRPr b="0" lang="pt-BR" sz="2380" spc="-1" strike="noStrike">
              <a:latin typeface="Arial"/>
            </a:endParaRPr>
          </a:p>
          <a:p>
            <a:pPr lvl="1" marL="864000" indent="-324000">
              <a:spcBef>
                <a:spcPts val="828"/>
              </a:spcBef>
              <a:buClr>
                <a:srgbClr val="000000"/>
              </a:buClr>
              <a:buSzPct val="75000"/>
              <a:buFont typeface="Symbol" charset="2"/>
              <a:buChar char=""/>
            </a:pPr>
            <a:r>
              <a:rPr b="0" lang="pt-BR" sz="2080" spc="-1" strike="noStrike">
                <a:latin typeface="Arial"/>
              </a:rPr>
              <a:t>2.º nível da estrutura de tópicos</a:t>
            </a:r>
            <a:endParaRPr b="0" lang="pt-BR" sz="2080" spc="-1" strike="noStrike">
              <a:latin typeface="Arial"/>
            </a:endParaRPr>
          </a:p>
          <a:p>
            <a:pPr lvl="2" marL="1296000" indent="-288000">
              <a:spcBef>
                <a:spcPts val="612"/>
              </a:spcBef>
              <a:buClr>
                <a:srgbClr val="000000"/>
              </a:buClr>
              <a:buSzPct val="45000"/>
              <a:buFont typeface="Wingdings" charset="2"/>
              <a:buChar char=""/>
            </a:pPr>
            <a:r>
              <a:rPr b="0" lang="pt-BR" sz="1779" spc="-1" strike="noStrike">
                <a:latin typeface="Arial"/>
              </a:rPr>
              <a:t>3.º nível da estrutura de tópicos</a:t>
            </a:r>
            <a:endParaRPr b="0" lang="pt-BR" sz="1779" spc="-1" strike="noStrike">
              <a:latin typeface="Arial"/>
            </a:endParaRPr>
          </a:p>
          <a:p>
            <a:pPr lvl="3" marL="1728000" indent="-216000">
              <a:spcBef>
                <a:spcPts val="405"/>
              </a:spcBef>
              <a:buClr>
                <a:srgbClr val="000000"/>
              </a:buClr>
              <a:buSzPct val="75000"/>
              <a:buFont typeface="Symbol" charset="2"/>
              <a:buChar char=""/>
            </a:pPr>
            <a:r>
              <a:rPr b="0" lang="pt-BR" sz="1490" spc="-1" strike="noStrike">
                <a:latin typeface="Arial"/>
              </a:rPr>
              <a:t>4.º nível da estrutura de tópicos</a:t>
            </a:r>
            <a:endParaRPr b="0" lang="pt-BR" sz="1490" spc="-1" strike="noStrike">
              <a:latin typeface="Arial"/>
            </a:endParaRPr>
          </a:p>
          <a:p>
            <a:pPr lvl="4" marL="2160000" indent="-216000">
              <a:spcBef>
                <a:spcPts val="193"/>
              </a:spcBef>
              <a:buClr>
                <a:srgbClr val="000000"/>
              </a:buClr>
              <a:buSzPct val="45000"/>
              <a:buFont typeface="Wingdings" charset="2"/>
              <a:buChar char=""/>
            </a:pPr>
            <a:r>
              <a:rPr b="0" lang="pt-BR" sz="1490" spc="-1" strike="noStrike">
                <a:latin typeface="Arial"/>
              </a:rPr>
              <a:t>5.º nível da estrutura de tópicos</a:t>
            </a:r>
            <a:endParaRPr b="0" lang="pt-BR" sz="1490" spc="-1" strike="noStrike">
              <a:latin typeface="Arial"/>
            </a:endParaRPr>
          </a:p>
          <a:p>
            <a:pPr lvl="5" marL="2592000" indent="-216000">
              <a:spcBef>
                <a:spcPts val="193"/>
              </a:spcBef>
              <a:buClr>
                <a:srgbClr val="000000"/>
              </a:buClr>
              <a:buSzPct val="45000"/>
              <a:buFont typeface="Wingdings" charset="2"/>
              <a:buChar char=""/>
            </a:pPr>
            <a:r>
              <a:rPr b="0" lang="pt-BR" sz="1490" spc="-1" strike="noStrike">
                <a:latin typeface="Arial"/>
              </a:rPr>
              <a:t>6.º nível da estrutura de tópicos</a:t>
            </a:r>
            <a:endParaRPr b="0" lang="pt-BR" sz="1490" spc="-1" strike="noStrike">
              <a:latin typeface="Arial"/>
            </a:endParaRPr>
          </a:p>
          <a:p>
            <a:pPr lvl="6" marL="3024000" indent="-216000">
              <a:spcBef>
                <a:spcPts val="193"/>
              </a:spcBef>
              <a:buClr>
                <a:srgbClr val="000000"/>
              </a:buClr>
              <a:buSzPct val="45000"/>
              <a:buFont typeface="Wingdings" charset="2"/>
              <a:buChar char=""/>
            </a:pPr>
            <a:r>
              <a:rPr b="0" lang="pt-BR" sz="1490" spc="-1" strike="noStrike">
                <a:latin typeface="Arial"/>
              </a:rPr>
              <a:t>7.º nível da estrutura de tópicos</a:t>
            </a:r>
            <a:endParaRPr b="0" lang="pt-BR" sz="1490" spc="-1" strike="noStrike">
              <a:latin typeface="Arial"/>
            </a:endParaRPr>
          </a:p>
        </p:txBody>
      </p:sp>
      <p:sp>
        <p:nvSpPr>
          <p:cNvPr id="81" name="PlaceHolder 3"/>
          <p:cNvSpPr>
            <a:spLocks noGrp="1"/>
          </p:cNvSpPr>
          <p:nvPr>
            <p:ph type="dt" idx="4"/>
          </p:nvPr>
        </p:nvSpPr>
        <p:spPr>
          <a:xfrm>
            <a:off x="455760" y="4684320"/>
            <a:ext cx="2130120" cy="354960"/>
          </a:xfrm>
          <a:prstGeom prst="rect">
            <a:avLst/>
          </a:prstGeom>
          <a:noFill/>
          <a:ln w="0">
            <a:noFill/>
          </a:ln>
        </p:spPr>
        <p:txBody>
          <a:bodyPr lIns="0" rIns="0" tIns="0" bIns="0" anchor="t">
            <a:noAutofit/>
          </a:bodyPr>
          <a:lstStyle>
            <a:lvl1pPr>
              <a:defRPr b="0" lang="pt-BR" sz="1400" spc="-1" strike="noStrike">
                <a:latin typeface="Times New Roman"/>
              </a:defRPr>
            </a:lvl1pPr>
          </a:lstStyle>
          <a:p>
            <a:r>
              <a:rPr b="0" lang="pt-BR" sz="1400" spc="-1" strike="noStrike">
                <a:latin typeface="Times New Roman"/>
              </a:rPr>
              <a:t>&lt;data/hora&gt;</a:t>
            </a:r>
            <a:endParaRPr b="0" lang="pt-BR" sz="1400" spc="-1" strike="noStrike">
              <a:latin typeface="Times New Roman"/>
            </a:endParaRPr>
          </a:p>
        </p:txBody>
      </p:sp>
      <p:sp>
        <p:nvSpPr>
          <p:cNvPr id="82" name="PlaceHolder 4"/>
          <p:cNvSpPr>
            <a:spLocks noGrp="1"/>
          </p:cNvSpPr>
          <p:nvPr>
            <p:ph type="ftr" idx="5"/>
          </p:nvPr>
        </p:nvSpPr>
        <p:spPr>
          <a:xfrm>
            <a:off x="3124800" y="4684320"/>
            <a:ext cx="2897640" cy="354960"/>
          </a:xfrm>
          <a:prstGeom prst="rect">
            <a:avLst/>
          </a:prstGeom>
          <a:noFill/>
          <a:ln w="0">
            <a:noFill/>
          </a:ln>
        </p:spPr>
        <p:txBody>
          <a:bodyPr lIns="0" rIns="0" tIns="0" bIns="0" anchor="t">
            <a:noAutofit/>
          </a:bodyPr>
          <a:lstStyle>
            <a:lvl1pPr algn="ctr">
              <a:buNone/>
              <a:defRPr b="0" lang="pt-BR" sz="1400" spc="-1" strike="noStrike">
                <a:latin typeface="Times New Roman"/>
              </a:defRPr>
            </a:lvl1pPr>
          </a:lstStyle>
          <a:p>
            <a:pPr algn="ctr">
              <a:buNone/>
            </a:pPr>
            <a:r>
              <a:rPr b="0" lang="pt-BR" sz="1400" spc="-1" strike="noStrike">
                <a:latin typeface="Times New Roman"/>
              </a:rPr>
              <a:t>&lt;rodapé&gt;</a:t>
            </a:r>
            <a:endParaRPr b="0" lang="pt-BR" sz="1400" spc="-1" strike="noStrike">
              <a:latin typeface="Times New Roman"/>
            </a:endParaRPr>
          </a:p>
        </p:txBody>
      </p:sp>
      <p:sp>
        <p:nvSpPr>
          <p:cNvPr id="83" name="PlaceHolder 5"/>
          <p:cNvSpPr>
            <a:spLocks noGrp="1"/>
          </p:cNvSpPr>
          <p:nvPr>
            <p:ph type="sldNum" idx="6"/>
          </p:nvPr>
        </p:nvSpPr>
        <p:spPr>
          <a:xfrm>
            <a:off x="6552720" y="4684320"/>
            <a:ext cx="2130120" cy="354960"/>
          </a:xfrm>
          <a:prstGeom prst="rect">
            <a:avLst/>
          </a:prstGeom>
          <a:noFill/>
          <a:ln w="0">
            <a:noFill/>
          </a:ln>
        </p:spPr>
        <p:txBody>
          <a:bodyPr lIns="0" rIns="0" tIns="0" bIns="0" anchor="t">
            <a:noAutofit/>
          </a:bodyPr>
          <a:lstStyle>
            <a:lvl1pPr algn="r">
              <a:buNone/>
              <a:defRPr b="0" lang="pt-BR" sz="1400" spc="-1" strike="noStrike">
                <a:latin typeface="Times New Roman"/>
              </a:defRPr>
            </a:lvl1pPr>
          </a:lstStyle>
          <a:p>
            <a:pPr algn="r">
              <a:buNone/>
            </a:pPr>
            <a:fld id="{4A3B679C-5EAC-4980-9310-6E662328893F}"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2581200" y="3173040"/>
            <a:ext cx="4975920" cy="101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pt-BR" sz="2600" spc="-1" strike="noStrike">
                <a:solidFill>
                  <a:srgbClr val="666666"/>
                </a:solidFill>
                <a:latin typeface="Calibri"/>
                <a:ea typeface="Calibri"/>
              </a:rPr>
              <a:t>Nome do autor 1, </a:t>
            </a:r>
            <a:endParaRPr b="0" lang="pt-BR" sz="2600" spc="-1" strike="noStrike">
              <a:solidFill>
                <a:srgbClr val="666666"/>
              </a:solidFill>
              <a:latin typeface="Arial"/>
            </a:endParaRPr>
          </a:p>
          <a:p>
            <a:pPr>
              <a:lnSpc>
                <a:spcPct val="100000"/>
              </a:lnSpc>
              <a:buNone/>
            </a:pPr>
            <a:r>
              <a:rPr b="0" lang="pt-BR" sz="2600" spc="-1" strike="noStrike">
                <a:solidFill>
                  <a:srgbClr val="666666"/>
                </a:solidFill>
                <a:latin typeface="Calibri"/>
                <a:ea typeface="Calibri"/>
              </a:rPr>
              <a:t>Nome do autor 2, etc.</a:t>
            </a:r>
            <a:endParaRPr b="0" lang="pt-BR" sz="2600" spc="-1" strike="noStrike">
              <a:solidFill>
                <a:srgbClr val="666666"/>
              </a:solidFill>
              <a:latin typeface="Arial"/>
            </a:endParaRPr>
          </a:p>
        </p:txBody>
      </p:sp>
      <p:sp>
        <p:nvSpPr>
          <p:cNvPr id="121" name="CustomShape 2"/>
          <p:cNvSpPr/>
          <p:nvPr/>
        </p:nvSpPr>
        <p:spPr>
          <a:xfrm>
            <a:off x="2195280" y="2752920"/>
            <a:ext cx="4391280" cy="75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pt-BR" sz="3200" spc="-1" strike="noStrike">
                <a:solidFill>
                  <a:srgbClr val="ff4000"/>
                </a:solidFill>
                <a:latin typeface="Calibri"/>
                <a:ea typeface="Open Sans"/>
              </a:rPr>
              <a:t>TÍTULO DO RESUMO</a:t>
            </a:r>
            <a:endParaRPr b="0" lang="pt-BR" sz="3200" spc="-1" strike="noStrike">
              <a:solidFill>
                <a:srgbClr val="ff4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0" y="1498320"/>
            <a:ext cx="2520000" cy="33480"/>
          </a:xfrm>
          <a:prstGeom prst="rect">
            <a:avLst/>
          </a:prstGeom>
          <a:solidFill>
            <a:srgbClr val="ff4000">
              <a:alpha val="50000"/>
            </a:srgbClr>
          </a:solidFill>
          <a:ln w="0">
            <a:noFill/>
          </a:ln>
        </p:spPr>
        <p:style>
          <a:lnRef idx="0"/>
          <a:fillRef idx="0"/>
          <a:effectRef idx="0"/>
          <a:fontRef idx="minor"/>
        </p:style>
      </p:sp>
      <p:sp>
        <p:nvSpPr>
          <p:cNvPr id="123" name="CustomShape 2"/>
          <p:cNvSpPr/>
          <p:nvPr/>
        </p:nvSpPr>
        <p:spPr>
          <a:xfrm>
            <a:off x="540000" y="1083960"/>
            <a:ext cx="4607280" cy="486360"/>
          </a:xfrm>
          <a:prstGeom prst="rect">
            <a:avLst/>
          </a:prstGeom>
          <a:noFill/>
          <a:ln w="0">
            <a:noFill/>
          </a:ln>
        </p:spPr>
        <p:style>
          <a:lnRef idx="0"/>
          <a:fillRef idx="0"/>
          <a:effectRef idx="0"/>
          <a:fontRef idx="minor"/>
        </p:style>
        <p:txBody>
          <a:bodyPr lIns="90000" rIns="90000" tIns="45000" bIns="45000" anchor="ctr">
            <a:normAutofit fontScale="81000"/>
          </a:bodyPr>
          <a:p>
            <a:pPr>
              <a:lnSpc>
                <a:spcPct val="100000"/>
              </a:lnSpc>
              <a:buNone/>
            </a:pPr>
            <a:r>
              <a:rPr b="1" lang="pt-BR" sz="3200" spc="-1" strike="noStrike">
                <a:solidFill>
                  <a:srgbClr val="ff4000"/>
                </a:solidFill>
                <a:latin typeface="Calibri"/>
                <a:ea typeface="Open Sans"/>
              </a:rPr>
              <a:t>INTRODUÇÃO</a:t>
            </a:r>
            <a:endParaRPr b="0" lang="pt-BR" sz="3200" spc="-1" strike="noStrike">
              <a:solidFill>
                <a:srgbClr val="ff4000"/>
              </a:solidFill>
              <a:latin typeface="Arial"/>
            </a:endParaRPr>
          </a:p>
        </p:txBody>
      </p:sp>
      <p:sp>
        <p:nvSpPr>
          <p:cNvPr id="124" name="CustomShape 3"/>
          <p:cNvSpPr/>
          <p:nvPr/>
        </p:nvSpPr>
        <p:spPr>
          <a:xfrm>
            <a:off x="753120" y="1814040"/>
            <a:ext cx="7812720" cy="270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Pr sz="1800"/>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a:t>
            </a:r>
            <a:endParaRPr b="0" lang="pt-BR" sz="21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2"/>
          <p:cNvSpPr/>
          <p:nvPr/>
        </p:nvSpPr>
        <p:spPr>
          <a:xfrm>
            <a:off x="56880" y="1065960"/>
            <a:ext cx="3903120" cy="486360"/>
          </a:xfrm>
          <a:prstGeom prst="rect">
            <a:avLst/>
          </a:prstGeom>
          <a:noFill/>
          <a:ln w="0">
            <a:noFill/>
          </a:ln>
        </p:spPr>
        <p:style>
          <a:lnRef idx="0"/>
          <a:fillRef idx="0"/>
          <a:effectRef idx="0"/>
          <a:fontRef idx="minor"/>
        </p:style>
        <p:txBody>
          <a:bodyPr lIns="90000" rIns="90000" tIns="45000" bIns="45000" anchor="ctr">
            <a:normAutofit fontScale="80000"/>
          </a:bodyPr>
          <a:p>
            <a:pPr>
              <a:lnSpc>
                <a:spcPct val="100000"/>
              </a:lnSpc>
              <a:buNone/>
            </a:pPr>
            <a:r>
              <a:rPr b="1" lang="pt-BR" sz="3200" spc="-1" strike="noStrike">
                <a:solidFill>
                  <a:srgbClr val="ff4000"/>
                </a:solidFill>
                <a:latin typeface="Calibri"/>
                <a:ea typeface="Open Sans"/>
              </a:rPr>
              <a:t>RESULTADOS E DISCUSSÃO</a:t>
            </a:r>
            <a:endParaRPr b="0" lang="pt-BR" sz="3200" spc="-1" strike="noStrike">
              <a:solidFill>
                <a:srgbClr val="ff4000"/>
              </a:solidFill>
              <a:latin typeface="Arial"/>
            </a:endParaRPr>
          </a:p>
        </p:txBody>
      </p:sp>
      <p:sp>
        <p:nvSpPr>
          <p:cNvPr id="126" name="CustomShape 5"/>
          <p:cNvSpPr/>
          <p:nvPr/>
        </p:nvSpPr>
        <p:spPr>
          <a:xfrm>
            <a:off x="753120" y="1814040"/>
            <a:ext cx="7812720" cy="270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Pr sz="1800"/>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a:t>
            </a:r>
            <a:endParaRPr b="0" lang="pt-BR" sz="2100" spc="-1" strike="noStrike">
              <a:latin typeface="Arial"/>
            </a:endParaRPr>
          </a:p>
        </p:txBody>
      </p:sp>
      <p:sp>
        <p:nvSpPr>
          <p:cNvPr id="127" name="CustomShape 4"/>
          <p:cNvSpPr/>
          <p:nvPr/>
        </p:nvSpPr>
        <p:spPr>
          <a:xfrm>
            <a:off x="0" y="1498320"/>
            <a:ext cx="3780000" cy="33480"/>
          </a:xfrm>
          <a:prstGeom prst="rect">
            <a:avLst/>
          </a:prstGeom>
          <a:solidFill>
            <a:srgbClr val="ff4000">
              <a:alpha val="50000"/>
            </a:srgbClr>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360" y="1498320"/>
            <a:ext cx="1979640" cy="33480"/>
          </a:xfrm>
          <a:prstGeom prst="rect">
            <a:avLst/>
          </a:prstGeom>
          <a:solidFill>
            <a:srgbClr val="ff4000">
              <a:alpha val="50000"/>
            </a:srgbClr>
          </a:solidFill>
          <a:ln w="0">
            <a:noFill/>
          </a:ln>
        </p:spPr>
        <p:style>
          <a:lnRef idx="0"/>
          <a:fillRef idx="0"/>
          <a:effectRef idx="0"/>
          <a:fontRef idx="minor"/>
        </p:style>
      </p:sp>
      <p:sp>
        <p:nvSpPr>
          <p:cNvPr id="129" name="CustomShape 2"/>
          <p:cNvSpPr/>
          <p:nvPr/>
        </p:nvSpPr>
        <p:spPr>
          <a:xfrm>
            <a:off x="231480" y="1065960"/>
            <a:ext cx="2288520" cy="486360"/>
          </a:xfrm>
          <a:prstGeom prst="rect">
            <a:avLst/>
          </a:prstGeom>
          <a:noFill/>
          <a:ln w="0">
            <a:noFill/>
          </a:ln>
        </p:spPr>
        <p:style>
          <a:lnRef idx="0"/>
          <a:fillRef idx="0"/>
          <a:effectRef idx="0"/>
          <a:fontRef idx="minor"/>
        </p:style>
        <p:txBody>
          <a:bodyPr lIns="90000" rIns="90000" tIns="45000" bIns="45000" anchor="ctr">
            <a:normAutofit fontScale="81000"/>
          </a:bodyPr>
          <a:p>
            <a:pPr>
              <a:lnSpc>
                <a:spcPct val="100000"/>
              </a:lnSpc>
              <a:buNone/>
            </a:pPr>
            <a:r>
              <a:rPr b="1" lang="pt-BR" sz="3200" spc="-1" strike="noStrike">
                <a:solidFill>
                  <a:srgbClr val="ff4000"/>
                </a:solidFill>
                <a:latin typeface="Calibri"/>
                <a:ea typeface="Open Sans"/>
              </a:rPr>
              <a:t>CONCLUSÃO</a:t>
            </a:r>
            <a:endParaRPr b="0" lang="pt-BR" sz="3200" spc="-1" strike="noStrike">
              <a:solidFill>
                <a:srgbClr val="ff4000"/>
              </a:solidFill>
              <a:latin typeface="Arial"/>
            </a:endParaRPr>
          </a:p>
        </p:txBody>
      </p:sp>
      <p:sp>
        <p:nvSpPr>
          <p:cNvPr id="130" name="CustomShape 6"/>
          <p:cNvSpPr/>
          <p:nvPr/>
        </p:nvSpPr>
        <p:spPr>
          <a:xfrm>
            <a:off x="753120" y="1814040"/>
            <a:ext cx="7812720" cy="270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Pr sz="1800"/>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a:t>
            </a:r>
            <a:endParaRPr b="0" lang="pt-BR" sz="2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142560" y="1489320"/>
            <a:ext cx="2230560" cy="33480"/>
          </a:xfrm>
          <a:prstGeom prst="rect">
            <a:avLst/>
          </a:prstGeom>
          <a:solidFill>
            <a:srgbClr val="ff4000">
              <a:alpha val="50000"/>
            </a:srgbClr>
          </a:solidFill>
          <a:ln w="0">
            <a:noFill/>
          </a:ln>
        </p:spPr>
        <p:style>
          <a:lnRef idx="0"/>
          <a:fillRef idx="0"/>
          <a:effectRef idx="0"/>
          <a:fontRef idx="minor"/>
        </p:style>
      </p:sp>
      <p:sp>
        <p:nvSpPr>
          <p:cNvPr id="132" name="CustomShape 2"/>
          <p:cNvSpPr/>
          <p:nvPr/>
        </p:nvSpPr>
        <p:spPr>
          <a:xfrm>
            <a:off x="180000" y="1061640"/>
            <a:ext cx="2199240" cy="486360"/>
          </a:xfrm>
          <a:prstGeom prst="rect">
            <a:avLst/>
          </a:prstGeom>
          <a:noFill/>
          <a:ln w="0">
            <a:noFill/>
          </a:ln>
        </p:spPr>
        <p:style>
          <a:lnRef idx="0"/>
          <a:fillRef idx="0"/>
          <a:effectRef idx="0"/>
          <a:fontRef idx="minor"/>
        </p:style>
        <p:txBody>
          <a:bodyPr lIns="90000" rIns="90000" tIns="45000" bIns="45000" anchor="ctr">
            <a:normAutofit fontScale="80000"/>
          </a:bodyPr>
          <a:p>
            <a:pPr>
              <a:lnSpc>
                <a:spcPct val="100000"/>
              </a:lnSpc>
              <a:buNone/>
            </a:pPr>
            <a:r>
              <a:rPr b="1" lang="pt-BR" sz="3200" spc="-1" strike="noStrike">
                <a:solidFill>
                  <a:srgbClr val="ff4000"/>
                </a:solidFill>
                <a:latin typeface="Calibri"/>
                <a:ea typeface="Open Sans"/>
              </a:rPr>
              <a:t>REFERÊNCIAS</a:t>
            </a:r>
            <a:endParaRPr b="0" lang="pt-BR" sz="3200" spc="-1" strike="noStrike">
              <a:solidFill>
                <a:srgbClr val="ff4000"/>
              </a:solidFill>
              <a:latin typeface="Arial"/>
            </a:endParaRPr>
          </a:p>
        </p:txBody>
      </p:sp>
      <p:sp>
        <p:nvSpPr>
          <p:cNvPr id="133" name="CustomShape 3"/>
          <p:cNvSpPr/>
          <p:nvPr/>
        </p:nvSpPr>
        <p:spPr>
          <a:xfrm>
            <a:off x="-180000" y="4486320"/>
            <a:ext cx="8063640" cy="37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pt-BR" sz="1100" spc="-1" strike="noStrike">
                <a:solidFill>
                  <a:srgbClr val="000000"/>
                </a:solidFill>
                <a:latin typeface="Open Sans"/>
                <a:ea typeface="Open Sans"/>
              </a:rPr>
              <a:t>	</a:t>
            </a:r>
            <a:r>
              <a:rPr b="0" lang="pt-BR" sz="1100" spc="-1" strike="noStrike">
                <a:solidFill>
                  <a:srgbClr val="000000"/>
                </a:solidFill>
                <a:latin typeface="Calibri"/>
                <a:ea typeface="Open Sans"/>
              </a:rPr>
              <a:t>Apoio: Citar a Instituição de fomento do trabalho.</a:t>
            </a:r>
            <a:endParaRPr b="0" lang="pt-BR" sz="1100" spc="-1" strike="noStrike">
              <a:latin typeface="Arial"/>
            </a:endParaRPr>
          </a:p>
        </p:txBody>
      </p:sp>
      <p:sp>
        <p:nvSpPr>
          <p:cNvPr id="134" name="CustomShape 7"/>
          <p:cNvSpPr/>
          <p:nvPr/>
        </p:nvSpPr>
        <p:spPr>
          <a:xfrm>
            <a:off x="753120" y="1814040"/>
            <a:ext cx="7812720" cy="270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pt-BR" sz="2100" spc="-1" strike="noStrike">
                <a:solidFill>
                  <a:srgbClr val="000000"/>
                </a:solidFill>
                <a:latin typeface="Open Sans"/>
                <a:ea typeface="Open Sans"/>
              </a:rPr>
              <a:t>	</a:t>
            </a:r>
            <a:r>
              <a:rPr b="0" lang="pt-BR" sz="2100" spc="-1" strike="noStrike">
                <a:solidFill>
                  <a:srgbClr val="000000"/>
                </a:solidFill>
                <a:latin typeface="Calibri"/>
                <a:ea typeface="Open Sans"/>
              </a:rPr>
              <a:t>Escreva seu texto aqui Escreva seu texto aqui Escreva seu texto </a:t>
            </a:r>
            <a:br>
              <a:rPr sz="1800"/>
            </a:br>
            <a:r>
              <a:rPr b="0" lang="pt-BR" sz="2100" spc="-1" strike="noStrike">
                <a:solidFill>
                  <a:srgbClr val="000000"/>
                </a:solidFill>
                <a:latin typeface="Calibri"/>
                <a:ea typeface="Open Sans"/>
              </a:rPr>
              <a:t>aqui Escreva seu texto aqui Escreva seu texto aqui Escreva seu texto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a:t>
            </a:r>
            <a:endParaRPr b="0" lang="pt-BR" sz="21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TotalTime>
  <Application>LibreOffice/7.3.2.2$Windows_X86_64 LibreOffice_project/49f2b1bff42cfccbd8f788c8dc32c1c309559be0</Application>
  <AppVersion>15.0000</AppVersion>
  <Words>22</Words>
  <Paragraphs>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2018-10-10T18:26:35Z</dcterms:created>
  <dc:creator>IFRS Viamao</dc:creator>
  <dc:description/>
  <dc:language>pt-BR</dc:language>
  <cp:lastModifiedBy/>
  <dcterms:modified xsi:type="dcterms:W3CDTF">2023-09-21T17:30:16Z</dcterms:modified>
  <cp:revision>7</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6</vt:i4>
  </property>
  <property fmtid="{D5CDD505-2E9C-101B-9397-08002B2CF9AE}" pid="7" name="PresentationFormat">
    <vt:lpwstr>Apresentação na tela (4:3)</vt:lpwstr>
  </property>
  <property fmtid="{D5CDD505-2E9C-101B-9397-08002B2CF9AE}" pid="8" name="ScaleCrop">
    <vt:bool>0</vt:bool>
  </property>
  <property fmtid="{D5CDD505-2E9C-101B-9397-08002B2CF9AE}" pid="9" name="ShareDoc">
    <vt:bool>0</vt:bool>
  </property>
  <property fmtid="{D5CDD505-2E9C-101B-9397-08002B2CF9AE}" pid="10" name="Slides">
    <vt:i4>6</vt:i4>
  </property>
</Properties>
</file>