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3.png" ContentType="image/png"/>
  <Override PartName="/ppt/media/image1.jpeg" ContentType="image/jpe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24" name="PlaceHolder 2"/>
          <p:cNvSpPr>
            <a:spLocks noGrp="1"/>
          </p:cNvSpPr>
          <p:nvPr>
            <p:ph type="body"/>
          </p:nvPr>
        </p:nvSpPr>
        <p:spPr>
          <a:xfrm>
            <a:off x="457200" y="1604520"/>
            <a:ext cx="822888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5" name="PlaceHolder 3"/>
          <p:cNvSpPr>
            <a:spLocks noGrp="1"/>
          </p:cNvSpPr>
          <p:nvPr>
            <p:ph type="body"/>
          </p:nvPr>
        </p:nvSpPr>
        <p:spPr>
          <a:xfrm>
            <a:off x="457200" y="3682080"/>
            <a:ext cx="82288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27" name="PlaceHolder 2"/>
          <p:cNvSpPr>
            <a:spLocks noGrp="1"/>
          </p:cNvSpPr>
          <p:nvPr>
            <p:ph type="body"/>
          </p:nvPr>
        </p:nvSpPr>
        <p:spPr>
          <a:xfrm>
            <a:off x="457200" y="160452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8" name="PlaceHolder 3"/>
          <p:cNvSpPr>
            <a:spLocks noGrp="1"/>
          </p:cNvSpPr>
          <p:nvPr>
            <p:ph type="body"/>
          </p:nvPr>
        </p:nvSpPr>
        <p:spPr>
          <a:xfrm>
            <a:off x="4673880" y="160452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9" name="PlaceHolder 4"/>
          <p:cNvSpPr>
            <a:spLocks noGrp="1"/>
          </p:cNvSpPr>
          <p:nvPr>
            <p:ph type="body"/>
          </p:nvPr>
        </p:nvSpPr>
        <p:spPr>
          <a:xfrm>
            <a:off x="457200" y="368208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0" name="PlaceHolder 5"/>
          <p:cNvSpPr>
            <a:spLocks noGrp="1"/>
          </p:cNvSpPr>
          <p:nvPr>
            <p:ph type="body"/>
          </p:nvPr>
        </p:nvSpPr>
        <p:spPr>
          <a:xfrm>
            <a:off x="4673880" y="368208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3"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5" name="PlaceHolder 2"/>
          <p:cNvSpPr>
            <a:spLocks noGrp="1"/>
          </p:cNvSpPr>
          <p:nvPr>
            <p:ph type="body"/>
          </p:nvPr>
        </p:nvSpPr>
        <p:spPr>
          <a:xfrm>
            <a:off x="457200" y="1604520"/>
            <a:ext cx="8228880" cy="397692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7" name="PlaceHolder 2"/>
          <p:cNvSpPr>
            <a:spLocks noGrp="1"/>
          </p:cNvSpPr>
          <p:nvPr>
            <p:ph type="body"/>
          </p:nvPr>
        </p:nvSpPr>
        <p:spPr>
          <a:xfrm>
            <a:off x="457200" y="1604520"/>
            <a:ext cx="4015440" cy="3976920"/>
          </a:xfrm>
          <a:prstGeom prst="rect">
            <a:avLst/>
          </a:prstGeom>
        </p:spPr>
        <p:txBody>
          <a:bodyPr lIns="0" rIns="0" tIns="0" bIns="0">
            <a:normAutofit/>
          </a:bodyPr>
          <a:p>
            <a:endParaRPr b="0" lang="pt-BR" sz="1400" spc="-1" strike="noStrike">
              <a:solidFill>
                <a:srgbClr val="000000"/>
              </a:solidFill>
              <a:latin typeface="Arial"/>
            </a:endParaRPr>
          </a:p>
        </p:txBody>
      </p:sp>
      <p:sp>
        <p:nvSpPr>
          <p:cNvPr id="8" name="PlaceHolder 3"/>
          <p:cNvSpPr>
            <a:spLocks noGrp="1"/>
          </p:cNvSpPr>
          <p:nvPr>
            <p:ph type="body"/>
          </p:nvPr>
        </p:nvSpPr>
        <p:spPr>
          <a:xfrm>
            <a:off x="4673880" y="1604520"/>
            <a:ext cx="4015440" cy="397692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130480"/>
            <a:ext cx="7771320" cy="68097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12" name="PlaceHolder 2"/>
          <p:cNvSpPr>
            <a:spLocks noGrp="1"/>
          </p:cNvSpPr>
          <p:nvPr>
            <p:ph type="body"/>
          </p:nvPr>
        </p:nvSpPr>
        <p:spPr>
          <a:xfrm>
            <a:off x="457200" y="160452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3" name="PlaceHolder 3"/>
          <p:cNvSpPr>
            <a:spLocks noGrp="1"/>
          </p:cNvSpPr>
          <p:nvPr>
            <p:ph type="body"/>
          </p:nvPr>
        </p:nvSpPr>
        <p:spPr>
          <a:xfrm>
            <a:off x="4673880" y="1604520"/>
            <a:ext cx="4015440" cy="3976920"/>
          </a:xfrm>
          <a:prstGeom prst="rect">
            <a:avLst/>
          </a:prstGeom>
        </p:spPr>
        <p:txBody>
          <a:bodyPr lIns="0" rIns="0" tIns="0" bIns="0">
            <a:normAutofit/>
          </a:bodyPr>
          <a:p>
            <a:endParaRPr b="0" lang="pt-BR" sz="1400" spc="-1" strike="noStrike">
              <a:solidFill>
                <a:srgbClr val="000000"/>
              </a:solidFill>
              <a:latin typeface="Arial"/>
            </a:endParaRPr>
          </a:p>
        </p:txBody>
      </p:sp>
      <p:sp>
        <p:nvSpPr>
          <p:cNvPr id="14" name="PlaceHolder 4"/>
          <p:cNvSpPr>
            <a:spLocks noGrp="1"/>
          </p:cNvSpPr>
          <p:nvPr>
            <p:ph type="body"/>
          </p:nvPr>
        </p:nvSpPr>
        <p:spPr>
          <a:xfrm>
            <a:off x="457200" y="368208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16" name="PlaceHolder 2"/>
          <p:cNvSpPr>
            <a:spLocks noGrp="1"/>
          </p:cNvSpPr>
          <p:nvPr>
            <p:ph type="body"/>
          </p:nvPr>
        </p:nvSpPr>
        <p:spPr>
          <a:xfrm>
            <a:off x="457200" y="1604520"/>
            <a:ext cx="4015440" cy="3976920"/>
          </a:xfrm>
          <a:prstGeom prst="rect">
            <a:avLst/>
          </a:prstGeom>
        </p:spPr>
        <p:txBody>
          <a:bodyPr lIns="0" rIns="0" tIns="0" bIns="0">
            <a:normAutofit/>
          </a:bodyPr>
          <a:p>
            <a:endParaRPr b="0" lang="pt-BR" sz="1400" spc="-1" strike="noStrike">
              <a:solidFill>
                <a:srgbClr val="000000"/>
              </a:solidFill>
              <a:latin typeface="Arial"/>
            </a:endParaRPr>
          </a:p>
        </p:txBody>
      </p:sp>
      <p:sp>
        <p:nvSpPr>
          <p:cNvPr id="17" name="PlaceHolder 3"/>
          <p:cNvSpPr>
            <a:spLocks noGrp="1"/>
          </p:cNvSpPr>
          <p:nvPr>
            <p:ph type="body"/>
          </p:nvPr>
        </p:nvSpPr>
        <p:spPr>
          <a:xfrm>
            <a:off x="4673880" y="160452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18" name="PlaceHolder 4"/>
          <p:cNvSpPr>
            <a:spLocks noGrp="1"/>
          </p:cNvSpPr>
          <p:nvPr>
            <p:ph type="body"/>
          </p:nvPr>
        </p:nvSpPr>
        <p:spPr>
          <a:xfrm>
            <a:off x="4673880" y="368208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1320" cy="1468800"/>
          </a:xfrm>
          <a:prstGeom prst="rect">
            <a:avLst/>
          </a:prstGeom>
        </p:spPr>
        <p:txBody>
          <a:bodyPr lIns="0" rIns="0" tIns="0" bIns="0" anchor="ctr"/>
          <a:p>
            <a:endParaRPr b="0" lang="pt-BR" sz="1400" spc="-1" strike="noStrike">
              <a:solidFill>
                <a:srgbClr val="000000"/>
              </a:solidFill>
              <a:latin typeface="Arial"/>
            </a:endParaRPr>
          </a:p>
        </p:txBody>
      </p:sp>
      <p:sp>
        <p:nvSpPr>
          <p:cNvPr id="20" name="PlaceHolder 2"/>
          <p:cNvSpPr>
            <a:spLocks noGrp="1"/>
          </p:cNvSpPr>
          <p:nvPr>
            <p:ph type="body"/>
          </p:nvPr>
        </p:nvSpPr>
        <p:spPr>
          <a:xfrm>
            <a:off x="457200" y="160452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1" name="PlaceHolder 3"/>
          <p:cNvSpPr>
            <a:spLocks noGrp="1"/>
          </p:cNvSpPr>
          <p:nvPr>
            <p:ph type="body"/>
          </p:nvPr>
        </p:nvSpPr>
        <p:spPr>
          <a:xfrm>
            <a:off x="4673880" y="1604520"/>
            <a:ext cx="4015440" cy="1896840"/>
          </a:xfrm>
          <a:prstGeom prst="rect">
            <a:avLst/>
          </a:prstGeom>
        </p:spPr>
        <p:txBody>
          <a:bodyPr lIns="0" rIns="0" tIns="0" bIns="0">
            <a:normAutofit/>
          </a:bodyPr>
          <a:p>
            <a:endParaRPr b="0" lang="pt-BR" sz="1400" spc="-1" strike="noStrike">
              <a:solidFill>
                <a:srgbClr val="000000"/>
              </a:solidFill>
              <a:latin typeface="Arial"/>
            </a:endParaRPr>
          </a:p>
        </p:txBody>
      </p:sp>
      <p:sp>
        <p:nvSpPr>
          <p:cNvPr id="22" name="PlaceHolder 4"/>
          <p:cNvSpPr>
            <a:spLocks noGrp="1"/>
          </p:cNvSpPr>
          <p:nvPr>
            <p:ph type="body"/>
          </p:nvPr>
        </p:nvSpPr>
        <p:spPr>
          <a:xfrm>
            <a:off x="457200" y="3682080"/>
            <a:ext cx="8228880" cy="1896840"/>
          </a:xfrm>
          <a:prstGeom prst="rect">
            <a:avLst/>
          </a:prstGeom>
        </p:spPr>
        <p:txBody>
          <a:bodyPr lIns="0" rIns="0" tIns="0" bIns="0">
            <a:normAutofit/>
          </a:bodyPr>
          <a:p>
            <a:endParaRPr b="0" lang="pt-B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1320" cy="1468800"/>
          </a:xfrm>
          <a:prstGeom prst="rect">
            <a:avLst/>
          </a:prstGeom>
        </p:spPr>
        <p:txBody>
          <a:bodyPr lIns="0" rIns="0" tIns="0" bIns="0" anchor="ctr"/>
          <a:p>
            <a:r>
              <a:rPr b="0" lang="pt-BR" sz="1800" spc="-1" strike="noStrike">
                <a:solidFill>
                  <a:srgbClr val="000000"/>
                </a:solidFill>
                <a:latin typeface="Arial"/>
              </a:rPr>
              <a:t>Clique para editar o formato do texto do título</a:t>
            </a:r>
            <a:endParaRPr b="0" lang="pt-BR" sz="1800" spc="-1" strike="noStrike">
              <a:solidFill>
                <a:srgbClr val="000000"/>
              </a:solidFill>
              <a:latin typeface="Arial"/>
            </a:endParaRPr>
          </a:p>
        </p:txBody>
      </p:sp>
      <p:sp>
        <p:nvSpPr>
          <p:cNvPr id="1"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1800" spc="-1" strike="noStrike">
                <a:solidFill>
                  <a:srgbClr val="000000"/>
                </a:solidFill>
                <a:latin typeface="Arial"/>
              </a:rPr>
              <a:t>Clique para editar o formato do texto da estrutura de tópicos</a:t>
            </a:r>
            <a:endParaRPr b="0" lang="pt-B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1800" spc="-1" strike="noStrike">
                <a:solidFill>
                  <a:srgbClr val="000000"/>
                </a:solidFill>
                <a:latin typeface="Arial"/>
              </a:rPr>
              <a:t>2.º nível da estrutura de tópicos</a:t>
            </a:r>
            <a:endParaRPr b="0" lang="pt-B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1800" spc="-1" strike="noStrike">
                <a:solidFill>
                  <a:srgbClr val="000000"/>
                </a:solidFill>
                <a:latin typeface="Arial"/>
              </a:rPr>
              <a:t>3.º nível da estrutura de tópicos</a:t>
            </a:r>
            <a:endParaRPr b="0" lang="pt-B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1800" spc="-1" strike="noStrike">
                <a:solidFill>
                  <a:srgbClr val="000000"/>
                </a:solidFill>
                <a:latin typeface="Arial"/>
              </a:rPr>
              <a:t>4.º nível da estrutura de tópicos</a:t>
            </a:r>
            <a:endParaRPr b="0" lang="pt-B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1800" spc="-1" strike="noStrike">
                <a:solidFill>
                  <a:srgbClr val="000000"/>
                </a:solidFill>
                <a:latin typeface="Arial"/>
              </a:rPr>
              <a:t>5.º nível da estrutura de tópicos</a:t>
            </a:r>
            <a:endParaRPr b="0" lang="pt-B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1800" spc="-1" strike="noStrike">
                <a:solidFill>
                  <a:srgbClr val="000000"/>
                </a:solidFill>
                <a:latin typeface="Arial"/>
              </a:rPr>
              <a:t>6.º nível da estrutura de tópicos</a:t>
            </a:r>
            <a:endParaRPr b="0" lang="pt-B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1800" spc="-1" strike="noStrike">
                <a:solidFill>
                  <a:srgbClr val="000000"/>
                </a:solidFill>
                <a:latin typeface="Arial"/>
              </a:rPr>
              <a:t>7.º nível da estrutura de tópicos</a:t>
            </a:r>
            <a:endParaRPr b="0" lang="pt-B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8" name="CustomShape 1"/>
          <p:cNvSpPr/>
          <p:nvPr/>
        </p:nvSpPr>
        <p:spPr>
          <a:xfrm>
            <a:off x="3636000" y="4896000"/>
            <a:ext cx="4977360" cy="1347480"/>
          </a:xfrm>
          <a:prstGeom prst="rect">
            <a:avLst/>
          </a:prstGeom>
          <a:noFill/>
          <a:ln>
            <a:noFill/>
          </a:ln>
        </p:spPr>
        <p:style>
          <a:lnRef idx="0"/>
          <a:fillRef idx="0"/>
          <a:effectRef idx="0"/>
          <a:fontRef idx="minor"/>
        </p:style>
        <p:txBody>
          <a:bodyPr/>
          <a:p>
            <a:pPr>
              <a:lnSpc>
                <a:spcPct val="100000"/>
              </a:lnSpc>
            </a:pPr>
            <a:r>
              <a:rPr b="0" lang="pt-BR" sz="2600" spc="-1" strike="noStrike">
                <a:solidFill>
                  <a:srgbClr val="8b8b8b"/>
                </a:solidFill>
                <a:latin typeface="Calibri"/>
                <a:ea typeface="Calibri"/>
              </a:rPr>
              <a:t>Nome do autor 1, </a:t>
            </a:r>
            <a:endParaRPr b="0" lang="pt-BR" sz="2600" spc="-1" strike="noStrike">
              <a:latin typeface="Arial"/>
            </a:endParaRPr>
          </a:p>
          <a:p>
            <a:pPr>
              <a:lnSpc>
                <a:spcPct val="100000"/>
              </a:lnSpc>
            </a:pPr>
            <a:r>
              <a:rPr b="0" lang="pt-BR" sz="2600" spc="-1" strike="noStrike">
                <a:solidFill>
                  <a:srgbClr val="8b8b8b"/>
                </a:solidFill>
                <a:latin typeface="Calibri"/>
                <a:ea typeface="Calibri"/>
              </a:rPr>
              <a:t>Nome do autor 2, etc.</a:t>
            </a:r>
            <a:endParaRPr b="0" lang="pt-BR" sz="2600" spc="-1" strike="noStrike">
              <a:latin typeface="Arial"/>
            </a:endParaRPr>
          </a:p>
        </p:txBody>
      </p:sp>
      <p:sp>
        <p:nvSpPr>
          <p:cNvPr id="39" name="CustomShape 2"/>
          <p:cNvSpPr/>
          <p:nvPr/>
        </p:nvSpPr>
        <p:spPr>
          <a:xfrm>
            <a:off x="3276000" y="4176000"/>
            <a:ext cx="4391280" cy="10076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3200" spc="-1" strike="noStrike">
                <a:solidFill>
                  <a:srgbClr val="00864b"/>
                </a:solidFill>
                <a:latin typeface="Calibri"/>
                <a:ea typeface="Open Sans"/>
              </a:rPr>
              <a:t>TÍTULO DO RESUMO</a:t>
            </a:r>
            <a:endParaRPr b="0" lang="pt-BR" sz="3200" spc="-1" strike="noStrike">
              <a:latin typeface="Calibri"/>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0" name="CustomShape 1"/>
          <p:cNvSpPr/>
          <p:nvPr/>
        </p:nvSpPr>
        <p:spPr>
          <a:xfrm>
            <a:off x="0" y="1952640"/>
            <a:ext cx="3023640" cy="44640"/>
          </a:xfrm>
          <a:prstGeom prst="rect">
            <a:avLst/>
          </a:prstGeom>
          <a:solidFill>
            <a:srgbClr val="006c3b">
              <a:alpha val="50000"/>
            </a:srgbClr>
          </a:solidFill>
          <a:ln>
            <a:noFill/>
          </a:ln>
        </p:spPr>
        <p:style>
          <a:lnRef idx="0"/>
          <a:fillRef idx="0"/>
          <a:effectRef idx="0"/>
          <a:fontRef idx="minor"/>
        </p:style>
      </p:sp>
      <p:sp>
        <p:nvSpPr>
          <p:cNvPr id="41" name="CustomShape 2"/>
          <p:cNvSpPr/>
          <p:nvPr/>
        </p:nvSpPr>
        <p:spPr>
          <a:xfrm>
            <a:off x="539640" y="1376280"/>
            <a:ext cx="4607280" cy="648360"/>
          </a:xfrm>
          <a:prstGeom prst="rect">
            <a:avLst/>
          </a:prstGeom>
          <a:noFill/>
          <a:ln>
            <a:noFill/>
          </a:ln>
        </p:spPr>
        <p:style>
          <a:lnRef idx="0"/>
          <a:fillRef idx="0"/>
          <a:effectRef idx="0"/>
          <a:fontRef idx="minor"/>
        </p:style>
        <p:txBody>
          <a:bodyPr anchor="ctr">
            <a:normAutofit/>
          </a:bodyPr>
          <a:p>
            <a:pPr>
              <a:lnSpc>
                <a:spcPct val="100000"/>
              </a:lnSpc>
            </a:pPr>
            <a:r>
              <a:rPr b="1" lang="pt-BR" sz="3200" spc="-1" strike="noStrike">
                <a:solidFill>
                  <a:srgbClr val="00864b"/>
                </a:solidFill>
                <a:latin typeface="Calibri"/>
                <a:ea typeface="Open Sans"/>
              </a:rPr>
              <a:t>INTRODUÇÃO</a:t>
            </a:r>
            <a:endParaRPr b="0" lang="pt-BR" sz="3200" spc="-1" strike="noStrike">
              <a:latin typeface="Calibri"/>
            </a:endParaRPr>
          </a:p>
        </p:txBody>
      </p:sp>
      <p:sp>
        <p:nvSpPr>
          <p:cNvPr id="42" name="CustomShape 3"/>
          <p:cNvSpPr/>
          <p:nvPr/>
        </p:nvSpPr>
        <p:spPr>
          <a:xfrm>
            <a:off x="611280" y="2421360"/>
            <a:ext cx="7812720" cy="3610080"/>
          </a:xfrm>
          <a:prstGeom prst="rect">
            <a:avLst/>
          </a:prstGeom>
          <a:noFill/>
          <a:ln>
            <a:noFill/>
          </a:ln>
        </p:spPr>
        <p:style>
          <a:lnRef idx="0"/>
          <a:fillRef idx="0"/>
          <a:effectRef idx="0"/>
          <a:fontRef idx="minor"/>
        </p:style>
        <p:txBody>
          <a:bodyPr lIns="90000" rIns="90000" tIns="45000" bIns="45000"/>
          <a:p>
            <a:pPr>
              <a:lnSpc>
                <a:spcPct val="100000"/>
              </a:lnSpc>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b="0" lang="pt-BR" sz="21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3" name="CustomShape 1"/>
          <p:cNvSpPr/>
          <p:nvPr/>
        </p:nvSpPr>
        <p:spPr>
          <a:xfrm>
            <a:off x="-396000" y="1971360"/>
            <a:ext cx="3275640" cy="44640"/>
          </a:xfrm>
          <a:prstGeom prst="rect">
            <a:avLst/>
          </a:prstGeom>
          <a:solidFill>
            <a:srgbClr val="006c3b">
              <a:alpha val="50000"/>
            </a:srgbClr>
          </a:solidFill>
          <a:ln>
            <a:noFill/>
          </a:ln>
        </p:spPr>
        <p:style>
          <a:lnRef idx="0"/>
          <a:fillRef idx="0"/>
          <a:effectRef idx="0"/>
          <a:fontRef idx="minor"/>
        </p:style>
      </p:sp>
      <p:sp>
        <p:nvSpPr>
          <p:cNvPr id="44" name="CustomShape 2"/>
          <p:cNvSpPr/>
          <p:nvPr/>
        </p:nvSpPr>
        <p:spPr>
          <a:xfrm>
            <a:off x="215640" y="1412280"/>
            <a:ext cx="10224000" cy="648360"/>
          </a:xfrm>
          <a:prstGeom prst="rect">
            <a:avLst/>
          </a:prstGeom>
          <a:noFill/>
          <a:ln>
            <a:noFill/>
          </a:ln>
        </p:spPr>
        <p:style>
          <a:lnRef idx="0"/>
          <a:fillRef idx="0"/>
          <a:effectRef idx="0"/>
          <a:fontRef idx="minor"/>
        </p:style>
        <p:txBody>
          <a:bodyPr anchor="ctr">
            <a:normAutofit/>
          </a:bodyPr>
          <a:p>
            <a:pPr>
              <a:lnSpc>
                <a:spcPct val="100000"/>
              </a:lnSpc>
            </a:pPr>
            <a:r>
              <a:rPr b="1" lang="pt-BR" sz="3200" spc="-1" strike="noStrike">
                <a:solidFill>
                  <a:srgbClr val="006c3b"/>
                </a:solidFill>
                <a:latin typeface="Calibri"/>
                <a:ea typeface="Open Sans"/>
              </a:rPr>
              <a:t>METODOLOGIA</a:t>
            </a:r>
            <a:endParaRPr b="0" lang="pt-BR" sz="3200" spc="-1" strike="noStrike">
              <a:latin typeface="Calibri"/>
            </a:endParaRPr>
          </a:p>
        </p:txBody>
      </p:sp>
      <p:sp>
        <p:nvSpPr>
          <p:cNvPr id="45" name="CustomShape 3"/>
          <p:cNvSpPr/>
          <p:nvPr/>
        </p:nvSpPr>
        <p:spPr>
          <a:xfrm>
            <a:off x="611280" y="2421360"/>
            <a:ext cx="7668720" cy="3610080"/>
          </a:xfrm>
          <a:prstGeom prst="rect">
            <a:avLst/>
          </a:prstGeom>
          <a:noFill/>
          <a:ln>
            <a:noFill/>
          </a:ln>
        </p:spPr>
        <p:style>
          <a:lnRef idx="0"/>
          <a:fillRef idx="0"/>
          <a:effectRef idx="0"/>
          <a:fontRef idx="minor"/>
        </p:style>
        <p:txBody>
          <a:bodyPr lIns="90000" rIns="90000" tIns="45000" bIns="45000"/>
          <a:p>
            <a:pPr>
              <a:lnSpc>
                <a:spcPct val="100000"/>
              </a:lnSpc>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b="0" lang="pt-BR" sz="21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6" name="CustomShape 1"/>
          <p:cNvSpPr/>
          <p:nvPr/>
        </p:nvSpPr>
        <p:spPr>
          <a:xfrm>
            <a:off x="0" y="1952640"/>
            <a:ext cx="4320000" cy="72000"/>
          </a:xfrm>
          <a:prstGeom prst="rect">
            <a:avLst/>
          </a:prstGeom>
          <a:solidFill>
            <a:srgbClr val="006c3b">
              <a:alpha val="50000"/>
            </a:srgbClr>
          </a:solidFill>
          <a:ln>
            <a:noFill/>
          </a:ln>
        </p:spPr>
        <p:style>
          <a:lnRef idx="0"/>
          <a:fillRef idx="0"/>
          <a:effectRef idx="0"/>
          <a:fontRef idx="minor"/>
        </p:style>
      </p:sp>
      <p:sp>
        <p:nvSpPr>
          <p:cNvPr id="47" name="CustomShape 2"/>
          <p:cNvSpPr/>
          <p:nvPr/>
        </p:nvSpPr>
        <p:spPr>
          <a:xfrm>
            <a:off x="107640" y="1376280"/>
            <a:ext cx="7199640" cy="648360"/>
          </a:xfrm>
          <a:prstGeom prst="rect">
            <a:avLst/>
          </a:prstGeom>
          <a:noFill/>
          <a:ln>
            <a:noFill/>
          </a:ln>
        </p:spPr>
        <p:style>
          <a:lnRef idx="0"/>
          <a:fillRef idx="0"/>
          <a:effectRef idx="0"/>
          <a:fontRef idx="minor"/>
        </p:style>
        <p:txBody>
          <a:bodyPr anchor="ctr">
            <a:normAutofit/>
          </a:bodyPr>
          <a:p>
            <a:pPr>
              <a:lnSpc>
                <a:spcPct val="100000"/>
              </a:lnSpc>
            </a:pPr>
            <a:r>
              <a:rPr b="1" lang="pt-BR" sz="3200" spc="-1" strike="noStrike">
                <a:solidFill>
                  <a:srgbClr val="006c3b"/>
                </a:solidFill>
                <a:latin typeface="Calibri"/>
                <a:ea typeface="Open Sans"/>
              </a:rPr>
              <a:t>RESULTADOS</a:t>
            </a:r>
            <a:r>
              <a:rPr b="1" lang="pt-BR" sz="2800" spc="-1" strike="noStrike">
                <a:solidFill>
                  <a:srgbClr val="006c3b"/>
                </a:solidFill>
                <a:latin typeface="Calibri"/>
                <a:ea typeface="Open Sans"/>
              </a:rPr>
              <a:t> E DISCUSSÃO</a:t>
            </a:r>
            <a:endParaRPr b="0" lang="pt-BR" sz="2800" spc="-1" strike="noStrike">
              <a:latin typeface="Calibri"/>
            </a:endParaRPr>
          </a:p>
        </p:txBody>
      </p:sp>
      <p:sp>
        <p:nvSpPr>
          <p:cNvPr id="48" name="CustomShape 3"/>
          <p:cNvSpPr/>
          <p:nvPr/>
        </p:nvSpPr>
        <p:spPr>
          <a:xfrm>
            <a:off x="611280" y="2421360"/>
            <a:ext cx="7668720" cy="3610080"/>
          </a:xfrm>
          <a:prstGeom prst="rect">
            <a:avLst/>
          </a:prstGeom>
          <a:noFill/>
          <a:ln>
            <a:noFill/>
          </a:ln>
        </p:spPr>
        <p:style>
          <a:lnRef idx="0"/>
          <a:fillRef idx="0"/>
          <a:effectRef idx="0"/>
          <a:fontRef idx="minor"/>
        </p:style>
        <p:txBody>
          <a:bodyPr lIns="90000" rIns="90000" tIns="45000" bIns="45000"/>
          <a:p>
            <a:pPr>
              <a:lnSpc>
                <a:spcPct val="100000"/>
              </a:lnSpc>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b="0" lang="pt-BR" sz="21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9" name="CustomShape 1"/>
          <p:cNvSpPr/>
          <p:nvPr/>
        </p:nvSpPr>
        <p:spPr>
          <a:xfrm>
            <a:off x="0" y="1953000"/>
            <a:ext cx="2951640" cy="44640"/>
          </a:xfrm>
          <a:prstGeom prst="rect">
            <a:avLst/>
          </a:prstGeom>
          <a:solidFill>
            <a:srgbClr val="006c3b">
              <a:alpha val="50000"/>
            </a:srgbClr>
          </a:solidFill>
          <a:ln>
            <a:noFill/>
          </a:ln>
        </p:spPr>
        <p:style>
          <a:lnRef idx="0"/>
          <a:fillRef idx="0"/>
          <a:effectRef idx="0"/>
          <a:fontRef idx="minor"/>
        </p:style>
      </p:sp>
      <p:sp>
        <p:nvSpPr>
          <p:cNvPr id="50" name="CustomShape 2"/>
          <p:cNvSpPr/>
          <p:nvPr/>
        </p:nvSpPr>
        <p:spPr>
          <a:xfrm>
            <a:off x="467640" y="1376280"/>
            <a:ext cx="4607280" cy="648360"/>
          </a:xfrm>
          <a:prstGeom prst="rect">
            <a:avLst/>
          </a:prstGeom>
          <a:noFill/>
          <a:ln>
            <a:noFill/>
          </a:ln>
        </p:spPr>
        <p:style>
          <a:lnRef idx="0"/>
          <a:fillRef idx="0"/>
          <a:effectRef idx="0"/>
          <a:fontRef idx="minor"/>
        </p:style>
        <p:txBody>
          <a:bodyPr anchor="ctr">
            <a:normAutofit/>
          </a:bodyPr>
          <a:p>
            <a:pPr>
              <a:lnSpc>
                <a:spcPct val="100000"/>
              </a:lnSpc>
            </a:pPr>
            <a:r>
              <a:rPr b="1" lang="pt-BR" sz="3200" spc="-1" strike="noStrike">
                <a:solidFill>
                  <a:srgbClr val="006c3b"/>
                </a:solidFill>
                <a:latin typeface="Calibri"/>
                <a:ea typeface="Open Sans"/>
              </a:rPr>
              <a:t>CONCLUSÕES</a:t>
            </a:r>
            <a:endParaRPr b="0" lang="pt-BR" sz="3200" spc="-1" strike="noStrike">
              <a:latin typeface="Calibri"/>
            </a:endParaRPr>
          </a:p>
        </p:txBody>
      </p:sp>
      <p:sp>
        <p:nvSpPr>
          <p:cNvPr id="51" name="CustomShape 3"/>
          <p:cNvSpPr/>
          <p:nvPr/>
        </p:nvSpPr>
        <p:spPr>
          <a:xfrm>
            <a:off x="611280" y="2421360"/>
            <a:ext cx="7668720" cy="3610080"/>
          </a:xfrm>
          <a:prstGeom prst="rect">
            <a:avLst/>
          </a:prstGeom>
          <a:noFill/>
          <a:ln>
            <a:noFill/>
          </a:ln>
        </p:spPr>
        <p:style>
          <a:lnRef idx="0"/>
          <a:fillRef idx="0"/>
          <a:effectRef idx="0"/>
          <a:fontRef idx="minor"/>
        </p:style>
        <p:txBody>
          <a:bodyPr lIns="90000" rIns="90000" tIns="45000" bIns="45000"/>
          <a:p>
            <a:pPr>
              <a:lnSpc>
                <a:spcPct val="100000"/>
              </a:lnSpc>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b="0" lang="pt-BR" sz="21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52" name="CustomShape 1"/>
          <p:cNvSpPr/>
          <p:nvPr/>
        </p:nvSpPr>
        <p:spPr>
          <a:xfrm>
            <a:off x="-72000" y="1989000"/>
            <a:ext cx="2735640" cy="44640"/>
          </a:xfrm>
          <a:prstGeom prst="rect">
            <a:avLst/>
          </a:prstGeom>
          <a:solidFill>
            <a:srgbClr val="006c3b">
              <a:alpha val="50000"/>
            </a:srgbClr>
          </a:solidFill>
          <a:ln>
            <a:noFill/>
          </a:ln>
        </p:spPr>
        <p:style>
          <a:lnRef idx="0"/>
          <a:fillRef idx="0"/>
          <a:effectRef idx="0"/>
          <a:fontRef idx="minor"/>
        </p:style>
      </p:sp>
      <p:sp>
        <p:nvSpPr>
          <p:cNvPr id="53" name="CustomShape 2"/>
          <p:cNvSpPr/>
          <p:nvPr/>
        </p:nvSpPr>
        <p:spPr>
          <a:xfrm>
            <a:off x="323640" y="1412280"/>
            <a:ext cx="4607280" cy="648360"/>
          </a:xfrm>
          <a:prstGeom prst="rect">
            <a:avLst/>
          </a:prstGeom>
          <a:noFill/>
          <a:ln>
            <a:noFill/>
          </a:ln>
        </p:spPr>
        <p:style>
          <a:lnRef idx="0"/>
          <a:fillRef idx="0"/>
          <a:effectRef idx="0"/>
          <a:fontRef idx="minor"/>
        </p:style>
        <p:txBody>
          <a:bodyPr anchor="ctr">
            <a:normAutofit/>
          </a:bodyPr>
          <a:p>
            <a:pPr>
              <a:lnSpc>
                <a:spcPct val="100000"/>
              </a:lnSpc>
            </a:pPr>
            <a:r>
              <a:rPr b="1" lang="pt-BR" sz="3200" spc="-1" strike="noStrike">
                <a:solidFill>
                  <a:srgbClr val="006c3b"/>
                </a:solidFill>
                <a:latin typeface="Calibri"/>
                <a:ea typeface="Open Sans"/>
              </a:rPr>
              <a:t>REFERÊNCIAS</a:t>
            </a:r>
            <a:endParaRPr b="0" lang="pt-BR" sz="3200" spc="-1" strike="noStrike">
              <a:latin typeface="Calibri"/>
            </a:endParaRPr>
          </a:p>
        </p:txBody>
      </p:sp>
      <p:sp>
        <p:nvSpPr>
          <p:cNvPr id="54" name="CustomShape 3"/>
          <p:cNvSpPr/>
          <p:nvPr/>
        </p:nvSpPr>
        <p:spPr>
          <a:xfrm>
            <a:off x="611280" y="2385360"/>
            <a:ext cx="8063280" cy="3610080"/>
          </a:xfrm>
          <a:prstGeom prst="rect">
            <a:avLst/>
          </a:prstGeom>
          <a:noFill/>
          <a:ln>
            <a:noFill/>
          </a:ln>
        </p:spPr>
        <p:style>
          <a:lnRef idx="0"/>
          <a:fillRef idx="0"/>
          <a:effectRef idx="0"/>
          <a:fontRef idx="minor"/>
        </p:style>
        <p:txBody>
          <a:bodyPr lIns="90000" rIns="90000" tIns="45000" bIns="45000"/>
          <a:p>
            <a:pPr>
              <a:lnSpc>
                <a:spcPct val="100000"/>
              </a:lnSpc>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b="0" lang="pt-BR" sz="2100" spc="-1" strike="noStrike">
              <a:latin typeface="Arial"/>
            </a:endParaRPr>
          </a:p>
          <a:p>
            <a:pPr>
              <a:lnSpc>
                <a:spcPct val="100000"/>
              </a:lnSpc>
            </a:pPr>
            <a:endParaRPr b="0" lang="pt-BR" sz="2100" spc="-1" strike="noStrike">
              <a:latin typeface="Arial"/>
            </a:endParaRPr>
          </a:p>
          <a:p>
            <a:pPr>
              <a:lnSpc>
                <a:spcPct val="100000"/>
              </a:lnSpc>
            </a:pPr>
            <a:r>
              <a:rPr b="0" lang="pt-BR" sz="2100" spc="-1" strike="noStrike">
                <a:solidFill>
                  <a:srgbClr val="000000"/>
                </a:solidFill>
                <a:latin typeface="Calibri"/>
                <a:ea typeface="Open Sans"/>
              </a:rPr>
              <a:t>Apoio: Citar a Instituição de fomento do trabalho.</a:t>
            </a:r>
            <a:endParaRPr b="0" lang="pt-BR" sz="21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TotalTime>
  <Application>LibreOffice/6.0.4.2$Windows_X86_64 LibreOffice_project/9b0d9b32d5dcda91d2f1a96dc04c645c450872bf</Application>
  <Words>22</Words>
  <Paragraphs>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2018-10-10T18:26:35Z</dcterms:created>
  <dc:creator>IFRS Viamao</dc:creator>
  <dc:description/>
  <dc:language>pt-BR</dc:language>
  <cp:lastModifiedBy/>
  <dcterms:modified xsi:type="dcterms:W3CDTF">2022-09-29T15:02:25Z</dcterms:modified>
  <cp:revision>4</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Apresentação na tela (4:3)</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