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17/07/2025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jku-qynb-ne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899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/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dirty="0" smtClean="0"/>
              <a:t>"</a:t>
            </a:r>
            <a:r>
              <a:rPr lang="pt-BR" b="1" dirty="0"/>
              <a:t>CONECTADOS DESDE CEDO: INFLUÊNCIA DAS TECNOLOGIAS DIGITAIS NA CONSTRUÇÃO DO SUJEITO CRIANÇA E ADOLESCENTE</a:t>
            </a:r>
            <a:r>
              <a:rPr lang="pt-BR" b="1" dirty="0" smtClean="0"/>
              <a:t>”.</a:t>
            </a:r>
            <a:r>
              <a:rPr lang="pt-BR" dirty="0" smtClean="0"/>
              <a:t> 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/>
              <a:t>Andressa de Oliveira </a:t>
            </a:r>
            <a:r>
              <a:rPr lang="pt-BR" dirty="0" err="1" smtClean="0"/>
              <a:t>Piasseta</a:t>
            </a:r>
            <a:endParaRPr lang="pt-BR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Orientador: </a:t>
            </a:r>
            <a:r>
              <a:rPr lang="pt-BR" dirty="0" err="1" smtClean="0"/>
              <a:t>Cheila</a:t>
            </a:r>
            <a:r>
              <a:rPr lang="pt-BR" dirty="0" smtClean="0"/>
              <a:t> </a:t>
            </a:r>
            <a:r>
              <a:rPr lang="pt-BR" dirty="0" err="1"/>
              <a:t>Bombana</a:t>
            </a:r>
            <a:r>
              <a:rPr lang="pt-BR" dirty="0"/>
              <a:t> 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Alexandra Ferronato </a:t>
            </a:r>
            <a:r>
              <a:rPr lang="pt-BR" dirty="0" err="1"/>
              <a:t>Beatrici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Anelise </a:t>
            </a:r>
            <a:r>
              <a:rPr lang="pt-BR" dirty="0" err="1" smtClean="0"/>
              <a:t>Jantsch</a:t>
            </a:r>
            <a:endParaRPr lang="pt-BR" dirty="0" smtClean="0"/>
          </a:p>
          <a:p>
            <a:endParaRPr lang="pt-BR" sz="20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21/07/2025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20h30min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33157" y="11367655"/>
            <a:ext cx="2375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455103" y="11743445"/>
            <a:ext cx="4705003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49684" y="5886006"/>
            <a:ext cx="47079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hlinkClick r:id="rId4"/>
              </a:rPr>
              <a:t>https://</a:t>
            </a:r>
            <a:r>
              <a:rPr lang="pt-BR" dirty="0" smtClean="0">
                <a:hlinkClick r:id="rId4"/>
              </a:rPr>
              <a:t>meet.google.com/jku-qynb-nec</a:t>
            </a:r>
            <a:r>
              <a:rPr lang="pt-BR" dirty="0" smtClean="0"/>
              <a:t>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1956</TotalTime>
  <Words>42</Words>
  <Application>Microsoft Office PowerPoint</Application>
  <PresentationFormat>Papel A4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50</cp:revision>
  <dcterms:created xsi:type="dcterms:W3CDTF">2023-03-30T18:32:49Z</dcterms:created>
  <dcterms:modified xsi:type="dcterms:W3CDTF">2025-07-17T14:22:40Z</dcterms:modified>
</cp:coreProperties>
</file>