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feq-asmk-p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822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/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dirty="0" smtClean="0"/>
              <a:t>"</a:t>
            </a:r>
            <a:r>
              <a:rPr lang="pt-BR" b="1" dirty="0"/>
              <a:t>O USO DE TECNOLOGIAS EDUCACIONAIS NAS ESCOLAS PÚBLICAS E A FUNÇÃO SOCIAL DA </a:t>
            </a:r>
            <a:r>
              <a:rPr lang="pt-BR" b="1" dirty="0" smtClean="0"/>
              <a:t>ESCOLA”.</a:t>
            </a:r>
            <a:r>
              <a:rPr lang="pt-BR" dirty="0" smtClean="0"/>
              <a:t> </a:t>
            </a:r>
          </a:p>
          <a:p>
            <a:pPr algn="just"/>
            <a:r>
              <a:rPr lang="pt-BR" dirty="0" smtClean="0"/>
              <a:t>"</a:t>
            </a:r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/>
              <a:t>Bruna </a:t>
            </a:r>
            <a:r>
              <a:rPr lang="pt-BR" dirty="0" err="1"/>
              <a:t>Piroli</a:t>
            </a:r>
            <a:r>
              <a:rPr lang="pt-BR" dirty="0"/>
              <a:t> Fortunato</a:t>
            </a:r>
            <a:endParaRPr lang="pt-BR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</a:t>
            </a:r>
            <a:r>
              <a:rPr lang="pt-BR" sz="2000" dirty="0" smtClean="0"/>
              <a:t>Orientador: </a:t>
            </a:r>
            <a:r>
              <a:rPr lang="pt-BR" dirty="0" err="1" smtClean="0"/>
              <a:t>Cheila</a:t>
            </a:r>
            <a:r>
              <a:rPr lang="pt-BR" dirty="0" smtClean="0"/>
              <a:t> </a:t>
            </a:r>
            <a:r>
              <a:rPr lang="pt-BR" dirty="0" err="1"/>
              <a:t>Bombana</a:t>
            </a:r>
            <a:r>
              <a:rPr lang="pt-BR" dirty="0"/>
              <a:t> 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Alexandra Ferronato </a:t>
            </a:r>
            <a:r>
              <a:rPr lang="pt-BR" dirty="0" err="1"/>
              <a:t>Beatrici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Anelise </a:t>
            </a:r>
            <a:r>
              <a:rPr lang="pt-BR" dirty="0" err="1" smtClean="0"/>
              <a:t>Jantsch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21/07/2025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19h30min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9684" y="5770778"/>
            <a:ext cx="47079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hlinkClick r:id="rId4"/>
              </a:rPr>
              <a:t>https://</a:t>
            </a:r>
            <a:r>
              <a:rPr lang="pt-BR" dirty="0" smtClean="0">
                <a:hlinkClick r:id="rId4"/>
              </a:rPr>
              <a:t>meet.google.com/feq-asmk-pno</a:t>
            </a:r>
            <a:r>
              <a:rPr lang="pt-BR" dirty="0" smtClean="0"/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41</Words>
  <Application>Microsoft Office PowerPoint</Application>
  <PresentationFormat>Papel A4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49</cp:revision>
  <dcterms:created xsi:type="dcterms:W3CDTF">2023-03-30T18:32:49Z</dcterms:created>
  <dcterms:modified xsi:type="dcterms:W3CDTF">2025-07-17T14:07:47Z</dcterms:modified>
</cp:coreProperties>
</file>