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dxj-iavi-ek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899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/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sz="2000" b="1" dirty="0" smtClean="0"/>
              <a:t>“</a:t>
            </a:r>
            <a:r>
              <a:rPr lang="pt-BR" b="1" dirty="0"/>
              <a:t>A IMPORTÂNCIA DA PEDAGOGIA DA INFÂNCIA PARA O APRENDIZADO DOS ESTUDANTES DOS ANOS INICIAIS DO ENSINO </a:t>
            </a:r>
            <a:r>
              <a:rPr lang="pt-BR" b="1" dirty="0" smtClean="0"/>
              <a:t>FUNDAMENTAL.”</a:t>
            </a:r>
            <a:endParaRPr lang="pt-BR" sz="2000" b="1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/>
              <a:t>Vanda </a:t>
            </a:r>
            <a:r>
              <a:rPr lang="pt-BR" dirty="0" err="1"/>
              <a:t>Trainotti</a:t>
            </a:r>
            <a:endParaRPr lang="pt-BR" b="1" dirty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Orientadora: </a:t>
            </a:r>
            <a:r>
              <a:rPr lang="pt-BR" dirty="0"/>
              <a:t>Márcia Amaral Corrêa </a:t>
            </a:r>
            <a:r>
              <a:rPr lang="pt-BR" dirty="0" err="1"/>
              <a:t>Ughini</a:t>
            </a:r>
            <a:r>
              <a:rPr lang="pt-BR" dirty="0"/>
              <a:t> </a:t>
            </a:r>
            <a:r>
              <a:rPr lang="pt-BR" dirty="0" err="1"/>
              <a:t>Villarroel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Andréia </a:t>
            </a:r>
            <a:r>
              <a:rPr lang="pt-BR" dirty="0" err="1"/>
              <a:t>Mendiola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Lilian Cordeiro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14/07/2025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20h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9684" y="5886006"/>
            <a:ext cx="47079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hlinkClick r:id="rId4"/>
              </a:rPr>
              <a:t>https://</a:t>
            </a:r>
            <a:r>
              <a:rPr lang="pt-BR" dirty="0" smtClean="0">
                <a:hlinkClick r:id="rId4"/>
              </a:rPr>
              <a:t>meet.google.com/dxj-iavi-eky</a:t>
            </a:r>
            <a:r>
              <a:rPr lang="pt-BR" dirty="0" smtClean="0"/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1919</TotalTime>
  <Words>42</Words>
  <Application>Microsoft Office PowerPoint</Application>
  <PresentationFormat>Papel A4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46</cp:revision>
  <dcterms:created xsi:type="dcterms:W3CDTF">2023-03-30T18:32:49Z</dcterms:created>
  <dcterms:modified xsi:type="dcterms:W3CDTF">2025-07-14T14:42:06Z</dcterms:modified>
</cp:coreProperties>
</file>