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14/07/2025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2969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14/07/2025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572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14/07/2025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49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14/07/2025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489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14/07/2025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9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14/07/2025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934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14/07/2025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785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14/07/2025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09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14/07/2025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599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14/07/2025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697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14/07/2025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66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AC361-0697-41F3-A257-4337ED4890F8}" type="datetimeFigureOut">
              <a:rPr lang="pt-BR" smtClean="0"/>
              <a:t>14/07/2025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105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et.google.com/dxj-iavi-ek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0106" y="61046"/>
            <a:ext cx="1745893" cy="2125202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-238429" y="238429"/>
            <a:ext cx="2729608" cy="2252749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3"/>
          <a:srcRect r="11088"/>
          <a:stretch/>
        </p:blipFill>
        <p:spPr>
          <a:xfrm rot="10800000" flipV="1">
            <a:off x="7192483" y="4339244"/>
            <a:ext cx="2713517" cy="2518756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014879" y="412895"/>
            <a:ext cx="7622770" cy="5930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138" b="1" dirty="0" smtClean="0"/>
          </a:p>
          <a:p>
            <a:endParaRPr lang="pt-BR" sz="2000" b="1" dirty="0"/>
          </a:p>
          <a:p>
            <a:pPr algn="ctr"/>
            <a:r>
              <a:rPr lang="pt-BR" sz="3600" b="1" dirty="0" smtClean="0"/>
              <a:t>BANCA DE DEFESA </a:t>
            </a:r>
            <a:r>
              <a:rPr lang="pt-BR" sz="3600" b="1" dirty="0"/>
              <a:t>PÚBLICA</a:t>
            </a:r>
            <a:endParaRPr lang="pt-BR" sz="3600" dirty="0"/>
          </a:p>
          <a:p>
            <a:pPr algn="ctr"/>
            <a:r>
              <a:rPr lang="pt-BR" sz="2400" b="1" dirty="0" smtClean="0"/>
              <a:t>Especialização </a:t>
            </a:r>
            <a:r>
              <a:rPr lang="pt-BR" sz="2400" b="1" dirty="0"/>
              <a:t>em Teorias e Metodologias da </a:t>
            </a:r>
            <a:r>
              <a:rPr lang="pt-BR" sz="2400" b="1" dirty="0" smtClean="0"/>
              <a:t>Educação</a:t>
            </a:r>
          </a:p>
          <a:p>
            <a:pPr algn="ctr"/>
            <a:endParaRPr lang="pt-BR" sz="2000" dirty="0"/>
          </a:p>
          <a:p>
            <a:pPr algn="ctr"/>
            <a:endParaRPr lang="pt-BR" sz="2000" dirty="0" smtClean="0"/>
          </a:p>
          <a:p>
            <a:r>
              <a:rPr lang="pt-BR" sz="2000" b="1" dirty="0" smtClean="0"/>
              <a:t>Título: </a:t>
            </a:r>
            <a:r>
              <a:rPr lang="pt-BR" sz="2000" b="1" dirty="0" smtClean="0"/>
              <a:t>“</a:t>
            </a:r>
            <a:r>
              <a:rPr lang="pt-BR" b="1" dirty="0"/>
              <a:t>Importância do brincar heurístico para o desenvolvimento cognitivo das crianças de </a:t>
            </a:r>
            <a:r>
              <a:rPr lang="pt-BR" b="1" dirty="0" smtClean="0"/>
              <a:t>02 a </a:t>
            </a:r>
            <a:r>
              <a:rPr lang="pt-BR" b="1" dirty="0"/>
              <a:t>04 anos de idade na perspectiva docente.”</a:t>
            </a:r>
            <a:endParaRPr lang="pt-BR" dirty="0"/>
          </a:p>
          <a:p>
            <a:endParaRPr lang="pt-BR" sz="2000" b="1" dirty="0" smtClean="0"/>
          </a:p>
          <a:p>
            <a:endParaRPr lang="pt-BR" sz="500" b="1" dirty="0" smtClean="0"/>
          </a:p>
          <a:p>
            <a:r>
              <a:rPr lang="pt-BR" sz="2000" b="1" dirty="0" smtClean="0"/>
              <a:t>Discente: </a:t>
            </a:r>
            <a:r>
              <a:rPr lang="pt-BR" dirty="0" err="1" smtClean="0"/>
              <a:t>Chaiane</a:t>
            </a:r>
            <a:r>
              <a:rPr lang="pt-BR" dirty="0" smtClean="0"/>
              <a:t> </a:t>
            </a:r>
            <a:r>
              <a:rPr lang="pt-BR" dirty="0"/>
              <a:t>Vieira</a:t>
            </a:r>
            <a:endParaRPr lang="pt-BR" b="1" dirty="0"/>
          </a:p>
          <a:p>
            <a:r>
              <a:rPr lang="pt-BR" sz="2000" b="1" dirty="0" smtClean="0"/>
              <a:t>Banca: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>	Orientadora: </a:t>
            </a:r>
            <a:r>
              <a:rPr lang="pt-BR" b="1" dirty="0"/>
              <a:t>Márcia Amaral Corrêa </a:t>
            </a:r>
            <a:r>
              <a:rPr lang="pt-BR" b="1" dirty="0" err="1"/>
              <a:t>Ughini</a:t>
            </a:r>
            <a:r>
              <a:rPr lang="pt-BR" b="1" dirty="0"/>
              <a:t> </a:t>
            </a:r>
            <a:r>
              <a:rPr lang="pt-BR" b="1" dirty="0" err="1"/>
              <a:t>Villarroel</a:t>
            </a:r>
            <a:r>
              <a:rPr lang="pt-BR" dirty="0" smtClean="0"/>
              <a:t> </a:t>
            </a:r>
          </a:p>
          <a:p>
            <a:r>
              <a:rPr lang="pt-BR" sz="2000" dirty="0" smtClean="0"/>
              <a:t>	Membro: </a:t>
            </a:r>
            <a:r>
              <a:rPr lang="pt-BR" dirty="0"/>
              <a:t>Alexandra </a:t>
            </a:r>
            <a:r>
              <a:rPr lang="pt-BR" dirty="0" err="1"/>
              <a:t>Beatrici</a:t>
            </a:r>
            <a:r>
              <a:rPr lang="pt-BR" dirty="0"/>
              <a:t> </a:t>
            </a:r>
            <a:r>
              <a:rPr lang="pt-BR" dirty="0" smtClean="0"/>
              <a:t> </a:t>
            </a:r>
          </a:p>
          <a:p>
            <a:r>
              <a:rPr lang="pt-BR" sz="2000" dirty="0" smtClean="0"/>
              <a:t>	Membro: </a:t>
            </a:r>
            <a:r>
              <a:rPr lang="pt-BR" dirty="0"/>
              <a:t>Lilian Cordeiro</a:t>
            </a:r>
            <a:endParaRPr lang="pt-BR" dirty="0" smtClean="0"/>
          </a:p>
          <a:p>
            <a:endParaRPr lang="pt-BR" sz="2000" dirty="0" smtClean="0"/>
          </a:p>
          <a:p>
            <a:r>
              <a:rPr lang="pt-BR" sz="2000" b="1" dirty="0" smtClean="0"/>
              <a:t>Data</a:t>
            </a:r>
            <a:r>
              <a:rPr lang="pt-BR" sz="2000" b="1" dirty="0"/>
              <a:t>: </a:t>
            </a:r>
            <a:r>
              <a:rPr lang="pt-BR" dirty="0" smtClean="0"/>
              <a:t>16/07/2025</a:t>
            </a:r>
            <a:r>
              <a:rPr lang="pt-BR" sz="2000" dirty="0"/>
              <a:t> </a:t>
            </a:r>
            <a:endParaRPr lang="pt-BR" sz="2000" b="1" dirty="0"/>
          </a:p>
          <a:p>
            <a:endParaRPr lang="pt-BR" sz="500" b="1" dirty="0" smtClean="0"/>
          </a:p>
          <a:p>
            <a:r>
              <a:rPr lang="pt-BR" sz="2000" b="1" dirty="0" smtClean="0"/>
              <a:t>Horário: </a:t>
            </a:r>
            <a:r>
              <a:rPr lang="pt-BR" dirty="0" smtClean="0"/>
              <a:t>11</a:t>
            </a:r>
            <a:r>
              <a:rPr lang="pt-BR" dirty="0" smtClean="0"/>
              <a:t>h</a:t>
            </a:r>
            <a:endParaRPr lang="pt-BR" sz="500" b="1" dirty="0" smtClean="0"/>
          </a:p>
          <a:p>
            <a:r>
              <a:rPr lang="pt-BR" sz="2000" b="1" dirty="0" smtClean="0"/>
              <a:t>Local: </a:t>
            </a:r>
            <a:endParaRPr lang="pt-BR" sz="2000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055585" y="343457"/>
            <a:ext cx="30168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 </a:t>
            </a: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690406" y="5955444"/>
            <a:ext cx="30168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 </a:t>
            </a: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433157" y="11367655"/>
            <a:ext cx="2375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455103" y="11743445"/>
            <a:ext cx="4705003" cy="2616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pt-BR" alt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49684" y="5886006"/>
            <a:ext cx="47079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dirty="0">
                <a:hlinkClick r:id="rId4"/>
              </a:rPr>
              <a:t>https://</a:t>
            </a:r>
            <a:r>
              <a:rPr lang="pt-BR" dirty="0" smtClean="0">
                <a:hlinkClick r:id="rId4"/>
              </a:rPr>
              <a:t>meet.google.com/dxj-iavi-eky</a:t>
            </a:r>
            <a:r>
              <a:rPr lang="pt-BR" dirty="0" smtClean="0"/>
              <a:t> </a:t>
            </a:r>
            <a:endParaRPr kumimoji="0" lang="pt-BR" alt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6778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1918</TotalTime>
  <Words>45</Words>
  <Application>Microsoft Office PowerPoint</Application>
  <PresentationFormat>Papel A4 (210x297 mm)</PresentationFormat>
  <Paragraphs>22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Marindia Zeni</dc:creator>
  <cp:lastModifiedBy>Milene Hannecker</cp:lastModifiedBy>
  <cp:revision>44</cp:revision>
  <dcterms:created xsi:type="dcterms:W3CDTF">2023-03-30T18:32:49Z</dcterms:created>
  <dcterms:modified xsi:type="dcterms:W3CDTF">2025-07-14T14:11:12Z</dcterms:modified>
</cp:coreProperties>
</file>