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5576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Sistemas de Produção Vegetal</a:t>
            </a:r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</a:t>
            </a:r>
            <a:r>
              <a:rPr lang="pt-BR" sz="2000" b="1" dirty="0"/>
              <a:t>: </a:t>
            </a:r>
            <a:r>
              <a:rPr lang="pt-BR" sz="2000" b="1" dirty="0"/>
              <a:t>“Avaliação de diferentes </a:t>
            </a:r>
            <a:r>
              <a:rPr lang="pt-BR" sz="2000" b="1" dirty="0" err="1"/>
              <a:t>pré</a:t>
            </a:r>
            <a:r>
              <a:rPr lang="pt-BR" sz="2000" b="1" dirty="0"/>
              <a:t> emergentes na cultura da soja no município </a:t>
            </a:r>
            <a:r>
              <a:rPr lang="pt-BR" sz="2000" b="1" dirty="0" smtClean="0"/>
              <a:t>de Ipiranga </a:t>
            </a:r>
            <a:r>
              <a:rPr lang="pt-BR" sz="2000" b="1" dirty="0"/>
              <a:t>do Sul”.</a:t>
            </a:r>
            <a:endParaRPr lang="pt-BR" sz="2000" b="1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 </a:t>
            </a:r>
            <a:r>
              <a:rPr lang="pt-BR" sz="2000" dirty="0"/>
              <a:t>Anderson </a:t>
            </a:r>
            <a:r>
              <a:rPr lang="pt-BR" sz="2000" dirty="0" err="1"/>
              <a:t>Pegoraro</a:t>
            </a:r>
            <a:endParaRPr lang="pt-BR" sz="2000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Orientador: </a:t>
            </a:r>
            <a:r>
              <a:rPr lang="pt-BR" sz="2000" dirty="0"/>
              <a:t>Fernando Machado dos Santos</a:t>
            </a:r>
            <a:endParaRPr lang="pt-BR" sz="2000" dirty="0" smtClean="0"/>
          </a:p>
          <a:p>
            <a:r>
              <a:rPr lang="pt-BR" sz="2000" dirty="0" smtClean="0"/>
              <a:t>	Membro: </a:t>
            </a:r>
            <a:r>
              <a:rPr lang="pt-BR" sz="2000" dirty="0"/>
              <a:t>Anderson Nunes </a:t>
            </a:r>
            <a:r>
              <a:rPr lang="pt-BR" sz="2000" dirty="0" smtClean="0"/>
              <a:t>Gabardo</a:t>
            </a:r>
          </a:p>
          <a:p>
            <a:r>
              <a:rPr lang="pt-BR" sz="2000" dirty="0" smtClean="0"/>
              <a:t>	Membro: </a:t>
            </a:r>
            <a:r>
              <a:rPr lang="pt-BR" sz="2000" dirty="0"/>
              <a:t>Maria Tereza </a:t>
            </a:r>
            <a:r>
              <a:rPr lang="pt-BR" sz="2000" dirty="0" err="1"/>
              <a:t>Bolzon</a:t>
            </a:r>
            <a:r>
              <a:rPr lang="pt-BR" sz="2000" dirty="0"/>
              <a:t> </a:t>
            </a:r>
            <a:r>
              <a:rPr lang="pt-BR" sz="2000" dirty="0" err="1" smtClean="0"/>
              <a:t>Soster</a:t>
            </a:r>
            <a:endParaRPr lang="pt-BR" sz="2000" dirty="0" smtClean="0"/>
          </a:p>
          <a:p>
            <a:r>
              <a:rPr lang="pt-BR" sz="2000" dirty="0"/>
              <a:t>	Membro: </a:t>
            </a:r>
            <a:r>
              <a:rPr lang="pt-BR" sz="2000" dirty="0"/>
              <a:t>Márcio </a:t>
            </a:r>
            <a:r>
              <a:rPr lang="pt-BR" sz="2000" dirty="0" err="1" smtClean="0"/>
              <a:t>Luis</a:t>
            </a:r>
            <a:r>
              <a:rPr lang="pt-BR" sz="2000" dirty="0" smtClean="0"/>
              <a:t> Vieira</a:t>
            </a:r>
          </a:p>
          <a:p>
            <a:endParaRPr lang="pt-BR" sz="5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 smtClean="0"/>
              <a:t>23/07/2025</a:t>
            </a:r>
            <a:endParaRPr lang="pt-BR" sz="2000" dirty="0" smtClean="0"/>
          </a:p>
          <a:p>
            <a:r>
              <a:rPr lang="pt-BR" sz="2000" b="1" dirty="0" smtClean="0"/>
              <a:t>Horário: </a:t>
            </a:r>
            <a:r>
              <a:rPr lang="pt-BR" sz="2000" dirty="0" smtClean="0"/>
              <a:t>13h</a:t>
            </a:r>
            <a:endParaRPr lang="pt-BR" sz="2000" dirty="0" smtClean="0"/>
          </a:p>
          <a:p>
            <a:r>
              <a:rPr lang="pt-BR" sz="2000" b="1" dirty="0" smtClean="0"/>
              <a:t>Local</a:t>
            </a:r>
            <a:r>
              <a:rPr lang="pt-BR" sz="2000" b="1" dirty="0"/>
              <a:t>: </a:t>
            </a:r>
            <a:r>
              <a:rPr lang="pt-BR" sz="2000" dirty="0" smtClean="0"/>
              <a:t>IFRS </a:t>
            </a:r>
            <a:r>
              <a:rPr lang="pt-BR" sz="2000" i="1" dirty="0" smtClean="0"/>
              <a:t>Campus </a:t>
            </a:r>
            <a:r>
              <a:rPr lang="pt-BR" sz="2000" dirty="0"/>
              <a:t>Sertão - Setor de Culturas Anuais</a:t>
            </a: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31</Words>
  <Application>Microsoft Office PowerPoint</Application>
  <PresentationFormat>Papel A4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18</cp:revision>
  <dcterms:created xsi:type="dcterms:W3CDTF">2023-03-30T18:32:49Z</dcterms:created>
  <dcterms:modified xsi:type="dcterms:W3CDTF">2025-07-17T14:41:31Z</dcterms:modified>
</cp:coreProperties>
</file>