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20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 smtClean="0"/>
              <a:t>Clique para editar o estilo do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08/07/2025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2969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08/07/2025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5729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08/07/2025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9496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08/07/2025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1489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08/07/2025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98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08/07/2025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3934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08/07/2025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7859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08/07/2025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7094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08/07/2025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5996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08/07/2025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6970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08/07/2025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4660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AC361-0697-41F3-A257-4337ED4890F8}" type="datetimeFigureOut">
              <a:rPr lang="pt-BR" smtClean="0"/>
              <a:t>08/07/2025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1057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et.google.com/dxj-iavi-ek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0106" y="61046"/>
            <a:ext cx="1745893" cy="2125202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-238429" y="238429"/>
            <a:ext cx="2729608" cy="2252749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 rotWithShape="1">
          <a:blip r:embed="rId3"/>
          <a:srcRect r="11088"/>
          <a:stretch/>
        </p:blipFill>
        <p:spPr>
          <a:xfrm rot="10800000" flipV="1">
            <a:off x="7192483" y="4339244"/>
            <a:ext cx="2713517" cy="2518756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897775" y="507349"/>
            <a:ext cx="7365076" cy="5899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BR" sz="1138" b="1" dirty="0" smtClean="0">
              <a:latin typeface="arial" panose="020B0604020202020204" pitchFamily="34" charset="0"/>
            </a:endParaRPr>
          </a:p>
          <a:p>
            <a:pPr algn="ctr"/>
            <a:r>
              <a:rPr lang="pt-BR" sz="3600" b="1" dirty="0" smtClean="0"/>
              <a:t>BANCA DE DEFESA </a:t>
            </a:r>
            <a:r>
              <a:rPr lang="pt-BR" sz="3600" b="1" dirty="0"/>
              <a:t>PÚBLICA</a:t>
            </a:r>
            <a:endParaRPr lang="pt-BR" sz="3600" dirty="0"/>
          </a:p>
          <a:p>
            <a:pPr algn="ctr"/>
            <a:r>
              <a:rPr lang="pt-BR" sz="2400" b="1" dirty="0" smtClean="0"/>
              <a:t>Especialização </a:t>
            </a:r>
            <a:r>
              <a:rPr lang="pt-BR" sz="2400" b="1" dirty="0"/>
              <a:t>em </a:t>
            </a:r>
            <a:r>
              <a:rPr lang="pt-BR" sz="2400" b="1" dirty="0" smtClean="0"/>
              <a:t>Desenvolvimento e Inovação</a:t>
            </a:r>
          </a:p>
          <a:p>
            <a:pPr algn="ctr"/>
            <a:endParaRPr lang="pt-BR" sz="2000" dirty="0"/>
          </a:p>
          <a:p>
            <a:pPr algn="ctr"/>
            <a:endParaRPr lang="pt-BR" sz="2000" dirty="0" smtClean="0"/>
          </a:p>
          <a:p>
            <a:pPr algn="just"/>
            <a:r>
              <a:rPr lang="pt-BR" sz="2000" b="1" dirty="0"/>
              <a:t>Título: </a:t>
            </a:r>
            <a:r>
              <a:rPr lang="pt-BR" dirty="0"/>
              <a:t>TDAH NO AMBIENTE ESCOLAR: DESAFIOS E ESTRATÉGIAS</a:t>
            </a:r>
          </a:p>
          <a:p>
            <a:pPr algn="just"/>
            <a:r>
              <a:rPr lang="pt-BR" dirty="0" smtClean="0"/>
              <a:t>PEDAGÓGICAS </a:t>
            </a:r>
            <a:r>
              <a:rPr lang="pt-BR" dirty="0"/>
              <a:t>PARA A INCLUSÃO</a:t>
            </a:r>
            <a:endParaRPr lang="pt-BR" sz="2000" b="1" dirty="0"/>
          </a:p>
          <a:p>
            <a:pPr algn="just"/>
            <a:endParaRPr lang="pt-BR" sz="2000" b="1" dirty="0" smtClean="0"/>
          </a:p>
          <a:p>
            <a:pPr algn="just"/>
            <a:r>
              <a:rPr lang="pt-BR" sz="2000" b="1" dirty="0" smtClean="0"/>
              <a:t>Discente</a:t>
            </a:r>
            <a:r>
              <a:rPr lang="pt-BR" sz="2000" b="1" dirty="0"/>
              <a:t>:</a:t>
            </a:r>
            <a:r>
              <a:rPr lang="pt-BR" sz="2000" dirty="0"/>
              <a:t> </a:t>
            </a:r>
            <a:r>
              <a:rPr lang="pt-BR" dirty="0" smtClean="0"/>
              <a:t>Priscila Scolari</a:t>
            </a:r>
            <a:endParaRPr lang="pt-BR" dirty="0" smtClean="0"/>
          </a:p>
          <a:p>
            <a:pPr algn="just"/>
            <a:r>
              <a:rPr lang="pt-BR" sz="2000" b="1" dirty="0" smtClean="0"/>
              <a:t>Banca</a:t>
            </a:r>
            <a:r>
              <a:rPr lang="pt-BR" sz="2000" b="1" dirty="0"/>
              <a:t>:</a:t>
            </a:r>
            <a:r>
              <a:rPr lang="pt-BR" sz="2000" dirty="0"/>
              <a:t> </a:t>
            </a:r>
            <a:endParaRPr lang="pt-BR" sz="2000" dirty="0" smtClean="0"/>
          </a:p>
          <a:p>
            <a:pPr algn="just"/>
            <a:r>
              <a:rPr lang="pt-BR" sz="2000" dirty="0"/>
              <a:t>	</a:t>
            </a:r>
            <a:r>
              <a:rPr lang="pt-BR" sz="2000" dirty="0" smtClean="0"/>
              <a:t>Orientador </a:t>
            </a:r>
            <a:r>
              <a:rPr lang="it-IT" dirty="0"/>
              <a:t>Marcia </a:t>
            </a:r>
            <a:r>
              <a:rPr lang="it-IT" dirty="0" err="1"/>
              <a:t>Amaral</a:t>
            </a:r>
            <a:r>
              <a:rPr lang="it-IT" dirty="0"/>
              <a:t> Correa </a:t>
            </a:r>
            <a:r>
              <a:rPr lang="it-IT" dirty="0" err="1"/>
              <a:t>Ughini</a:t>
            </a:r>
            <a:r>
              <a:rPr lang="it-IT" dirty="0"/>
              <a:t> </a:t>
            </a:r>
            <a:r>
              <a:rPr lang="it-IT" dirty="0" err="1"/>
              <a:t>Villarroel</a:t>
            </a:r>
            <a:endParaRPr lang="pt-BR" dirty="0" smtClean="0"/>
          </a:p>
          <a:p>
            <a:pPr algn="just"/>
            <a:r>
              <a:rPr lang="pt-BR" sz="2000" dirty="0" smtClean="0"/>
              <a:t>	Membro </a:t>
            </a:r>
            <a:r>
              <a:rPr lang="pt-BR" dirty="0" smtClean="0"/>
              <a:t>Ana Sara </a:t>
            </a:r>
            <a:r>
              <a:rPr lang="pt-BR" dirty="0" err="1" smtClean="0"/>
              <a:t>Castaman</a:t>
            </a:r>
            <a:endParaRPr lang="pt-BR" dirty="0" smtClean="0"/>
          </a:p>
          <a:p>
            <a:pPr algn="just"/>
            <a:r>
              <a:rPr lang="pt-BR" sz="2000" dirty="0"/>
              <a:t>	</a:t>
            </a:r>
            <a:r>
              <a:rPr lang="pt-BR" sz="2000" dirty="0" smtClean="0"/>
              <a:t>Membro </a:t>
            </a:r>
            <a:r>
              <a:rPr lang="pt-BR" dirty="0"/>
              <a:t>Andreia </a:t>
            </a:r>
            <a:r>
              <a:rPr lang="pt-BR" dirty="0" err="1"/>
              <a:t>Mendiola</a:t>
            </a:r>
            <a:r>
              <a:rPr lang="pt-BR" dirty="0"/>
              <a:t> </a:t>
            </a:r>
            <a:r>
              <a:rPr lang="pt-BR" dirty="0" err="1"/>
              <a:t>Marcon</a:t>
            </a:r>
            <a:r>
              <a:rPr lang="pt-BR" dirty="0"/>
              <a:t> </a:t>
            </a:r>
            <a:r>
              <a:rPr lang="it-IT" dirty="0"/>
              <a:t> </a:t>
            </a:r>
            <a:endParaRPr lang="pt-BR" sz="2000" dirty="0" smtClean="0"/>
          </a:p>
          <a:p>
            <a:pPr algn="just"/>
            <a:endParaRPr lang="pt-BR" sz="2000" dirty="0"/>
          </a:p>
          <a:p>
            <a:pPr algn="just"/>
            <a:r>
              <a:rPr lang="pt-BR" sz="2000" b="1" dirty="0" smtClean="0"/>
              <a:t>Data</a:t>
            </a:r>
            <a:r>
              <a:rPr lang="pt-BR" sz="2000" b="1" dirty="0"/>
              <a:t>: </a:t>
            </a:r>
            <a:r>
              <a:rPr lang="pt-BR" sz="2000" dirty="0" smtClean="0"/>
              <a:t>11 </a:t>
            </a:r>
            <a:r>
              <a:rPr lang="pt-BR" sz="2000" dirty="0" smtClean="0"/>
              <a:t>de julho de 2025</a:t>
            </a:r>
          </a:p>
          <a:p>
            <a:pPr algn="just"/>
            <a:r>
              <a:rPr lang="pt-BR" sz="2000" b="1" dirty="0" smtClean="0"/>
              <a:t>Horário</a:t>
            </a:r>
            <a:r>
              <a:rPr lang="pt-BR" sz="2000" b="1" dirty="0"/>
              <a:t>:</a:t>
            </a:r>
            <a:r>
              <a:rPr lang="pt-BR" sz="2000" dirty="0"/>
              <a:t> </a:t>
            </a:r>
            <a:r>
              <a:rPr lang="pt-BR" sz="2000" dirty="0" smtClean="0"/>
              <a:t>17h</a:t>
            </a:r>
          </a:p>
          <a:p>
            <a:pPr algn="just"/>
            <a:r>
              <a:rPr lang="pt-BR" sz="2000" b="1" dirty="0"/>
              <a:t>Local: </a:t>
            </a:r>
            <a:r>
              <a:rPr lang="pt-BR" sz="2000" dirty="0">
                <a:hlinkClick r:id="rId4"/>
              </a:rPr>
              <a:t>https://</a:t>
            </a:r>
            <a:r>
              <a:rPr lang="pt-BR" sz="2000" dirty="0" smtClean="0">
                <a:hlinkClick r:id="rId4"/>
              </a:rPr>
              <a:t>meet.google.com/dxj-iavi-eky</a:t>
            </a:r>
            <a:r>
              <a:rPr lang="pt-BR" sz="2000" dirty="0" smtClean="0"/>
              <a:t> </a:t>
            </a:r>
            <a:endParaRPr lang="pt-BR" sz="2000" dirty="0"/>
          </a:p>
          <a:p>
            <a:pPr algn="just"/>
            <a:r>
              <a:rPr lang="pt-BR" sz="1400" dirty="0" smtClean="0"/>
              <a:t/>
            </a:r>
            <a:br>
              <a:rPr lang="pt-BR" sz="1400" dirty="0" smtClean="0"/>
            </a:br>
            <a:endParaRPr lang="pt-BR" sz="14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6778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241</TotalTime>
  <Words>29</Words>
  <Application>Microsoft Office PowerPoint</Application>
  <PresentationFormat>Papel A4 (210x297 mm)</PresentationFormat>
  <Paragraphs>18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6" baseType="lpstr">
      <vt:lpstr>Arial</vt:lpstr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Marindia Zeni</dc:creator>
  <cp:lastModifiedBy>Milene Hannecker</cp:lastModifiedBy>
  <cp:revision>30</cp:revision>
  <dcterms:created xsi:type="dcterms:W3CDTF">2023-03-30T18:32:49Z</dcterms:created>
  <dcterms:modified xsi:type="dcterms:W3CDTF">2025-07-08T18:01:04Z</dcterms:modified>
</cp:coreProperties>
</file>