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png-vcaa-ei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897775" y="507349"/>
            <a:ext cx="7365076" cy="6176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1138" b="1" dirty="0" smtClean="0">
              <a:latin typeface="arial" panose="020B0604020202020204" pitchFamily="34" charset="0"/>
            </a:endParaRPr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</a:t>
            </a:r>
            <a:r>
              <a:rPr lang="pt-BR" sz="2400" b="1" dirty="0" smtClean="0"/>
              <a:t>Desenvolvimento e Inovação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/>
              <a:t>Título: </a:t>
            </a:r>
            <a:r>
              <a:rPr lang="pt-BR" dirty="0"/>
              <a:t>INOVAÇÃO NA EDUCAÇÃO PROFISSIONAL E TECNOLÓGICA: OS PRODUTOS EDUCACIONAIS DO PROFEPT À LUZ DAS METODOLOGIAS CRÍTICAS E TRANSFORMADORAS</a:t>
            </a:r>
            <a:r>
              <a:rPr lang="pt-BR" dirty="0" smtClean="0"/>
              <a:t>.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b="1" dirty="0" smtClean="0"/>
              <a:t>Discente</a:t>
            </a:r>
            <a:r>
              <a:rPr lang="pt-BR" sz="2000" b="1" dirty="0"/>
              <a:t>:</a:t>
            </a:r>
            <a:r>
              <a:rPr lang="pt-BR" sz="2000" dirty="0"/>
              <a:t> </a:t>
            </a:r>
            <a:r>
              <a:rPr lang="pt-BR" dirty="0"/>
              <a:t>CARINE DE </a:t>
            </a:r>
            <a:r>
              <a:rPr lang="pt-BR" dirty="0" smtClean="0"/>
              <a:t>FARIAS</a:t>
            </a:r>
          </a:p>
          <a:p>
            <a:pPr algn="just"/>
            <a:r>
              <a:rPr lang="pt-BR" sz="2000" b="1" dirty="0" smtClean="0"/>
              <a:t>Banca</a:t>
            </a:r>
            <a:r>
              <a:rPr lang="pt-BR" sz="2000" b="1" dirty="0"/>
              <a:t>:</a:t>
            </a:r>
            <a:r>
              <a:rPr lang="pt-BR" sz="2000" dirty="0"/>
              <a:t> </a:t>
            </a:r>
            <a:endParaRPr lang="pt-BR" sz="2000" dirty="0" smtClean="0"/>
          </a:p>
          <a:p>
            <a:pPr algn="just"/>
            <a:r>
              <a:rPr lang="pt-BR" sz="2000" dirty="0"/>
              <a:t>	</a:t>
            </a:r>
            <a:r>
              <a:rPr lang="pt-BR" sz="2000" dirty="0" smtClean="0"/>
              <a:t>Orientador </a:t>
            </a:r>
            <a:r>
              <a:rPr lang="pt-BR" sz="2000" dirty="0" err="1" smtClean="0"/>
              <a:t>Josimar</a:t>
            </a:r>
            <a:r>
              <a:rPr lang="pt-BR" sz="2000" dirty="0" smtClean="0"/>
              <a:t> de Aparecido Vieira</a:t>
            </a:r>
            <a:endParaRPr lang="pt-BR" dirty="0" smtClean="0"/>
          </a:p>
          <a:p>
            <a:pPr algn="just"/>
            <a:r>
              <a:rPr lang="pt-BR" sz="2000" dirty="0" smtClean="0"/>
              <a:t>	Membro </a:t>
            </a:r>
            <a:r>
              <a:rPr lang="pt-BR" dirty="0" smtClean="0"/>
              <a:t>Ana </a:t>
            </a:r>
            <a:r>
              <a:rPr lang="pt-BR" dirty="0" smtClean="0"/>
              <a:t>Sara </a:t>
            </a:r>
            <a:r>
              <a:rPr lang="pt-BR" smtClean="0"/>
              <a:t>Castaman</a:t>
            </a:r>
            <a:endParaRPr lang="pt-BR" dirty="0" smtClean="0"/>
          </a:p>
          <a:p>
            <a:pPr algn="just"/>
            <a:r>
              <a:rPr lang="pt-BR" sz="2000" dirty="0"/>
              <a:t>	</a:t>
            </a:r>
            <a:r>
              <a:rPr lang="pt-BR" sz="2000" dirty="0" smtClean="0"/>
              <a:t>Membro Manuela Agostini</a:t>
            </a:r>
            <a:r>
              <a:rPr lang="it-IT" dirty="0"/>
              <a:t> 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sz="2000" dirty="0" smtClean="0"/>
              <a:t>08 de julho de 2025</a:t>
            </a:r>
          </a:p>
          <a:p>
            <a:pPr algn="just"/>
            <a:r>
              <a:rPr lang="pt-BR" sz="2000" b="1" dirty="0" smtClean="0"/>
              <a:t>Horário</a:t>
            </a:r>
            <a:r>
              <a:rPr lang="pt-BR" sz="2000" b="1" dirty="0"/>
              <a:t>:</a:t>
            </a:r>
            <a:r>
              <a:rPr lang="pt-BR" sz="2000" dirty="0"/>
              <a:t> </a:t>
            </a:r>
            <a:r>
              <a:rPr lang="pt-BR" sz="2000" dirty="0" smtClean="0"/>
              <a:t>13h</a:t>
            </a:r>
          </a:p>
          <a:p>
            <a:pPr algn="just"/>
            <a:r>
              <a:rPr lang="pt-BR" sz="2000" b="1" dirty="0" smtClean="0"/>
              <a:t>Local: </a:t>
            </a:r>
            <a:r>
              <a:rPr lang="pt-BR" sz="2000" dirty="0">
                <a:hlinkClick r:id="rId4"/>
              </a:rPr>
              <a:t>https://</a:t>
            </a:r>
            <a:r>
              <a:rPr lang="pt-BR" sz="2000" dirty="0" smtClean="0">
                <a:hlinkClick r:id="rId4"/>
              </a:rPr>
              <a:t>meet.google.com/png-vcaa-eid</a:t>
            </a:r>
            <a:r>
              <a:rPr lang="pt-BR" sz="2000" dirty="0" smtClean="0"/>
              <a:t> </a:t>
            </a:r>
          </a:p>
          <a:p>
            <a:pPr algn="just"/>
            <a:r>
              <a:rPr lang="pt-BR" sz="1400" dirty="0" smtClean="0"/>
              <a:t/>
            </a:r>
            <a:br>
              <a:rPr lang="pt-BR" sz="1400" dirty="0" smtClean="0"/>
            </a:br>
            <a:endParaRPr lang="pt-BR" sz="1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38</Words>
  <Application>Microsoft Office PowerPoint</Application>
  <PresentationFormat>Papel A4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29</cp:revision>
  <dcterms:created xsi:type="dcterms:W3CDTF">2023-03-30T18:32:49Z</dcterms:created>
  <dcterms:modified xsi:type="dcterms:W3CDTF">2025-07-07T17:54:59Z</dcterms:modified>
</cp:coreProperties>
</file>