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et.google.com/owp-mtee-i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897775" y="507349"/>
            <a:ext cx="7365076" cy="5591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1138" b="1" dirty="0" smtClean="0">
              <a:latin typeface="arial" panose="020B0604020202020204" pitchFamily="34" charset="0"/>
            </a:endParaRPr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</a:t>
            </a:r>
            <a:r>
              <a:rPr lang="pt-BR" sz="2400" b="1" dirty="0" smtClean="0"/>
              <a:t>Desenvolvimento e Inovação</a:t>
            </a:r>
          </a:p>
          <a:p>
            <a:pPr algn="ctr"/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/>
              <a:t>Título: </a:t>
            </a:r>
            <a:r>
              <a:rPr lang="pt-BR" dirty="0"/>
              <a:t>INCLUSÃO ESCOLAR EM FOCO: REFLEXÕES E DESAFIOS DO </a:t>
            </a:r>
            <a:r>
              <a:rPr lang="pt-BR" dirty="0" smtClean="0"/>
              <a:t>COTIDIANO</a:t>
            </a:r>
          </a:p>
          <a:p>
            <a:pPr algn="just"/>
            <a:r>
              <a:rPr lang="pt-BR" sz="2000" b="1" dirty="0" smtClean="0"/>
              <a:t>Discente</a:t>
            </a:r>
            <a:r>
              <a:rPr lang="pt-BR" sz="2000" b="1" dirty="0"/>
              <a:t>:</a:t>
            </a:r>
            <a:r>
              <a:rPr lang="pt-BR" sz="2000" dirty="0"/>
              <a:t> </a:t>
            </a:r>
            <a:r>
              <a:rPr lang="pt-BR" dirty="0" err="1"/>
              <a:t>Gracieli</a:t>
            </a:r>
            <a:r>
              <a:rPr lang="pt-BR" dirty="0"/>
              <a:t> Veiga de Almeida</a:t>
            </a:r>
            <a:endParaRPr lang="pt-BR" sz="2000" dirty="0" smtClean="0"/>
          </a:p>
          <a:p>
            <a:pPr algn="just"/>
            <a:r>
              <a:rPr lang="pt-BR" sz="2000" b="1" dirty="0" smtClean="0"/>
              <a:t>Banca</a:t>
            </a:r>
            <a:r>
              <a:rPr lang="pt-BR" sz="2000" b="1" dirty="0"/>
              <a:t>:</a:t>
            </a:r>
            <a:r>
              <a:rPr lang="pt-BR" sz="2000" dirty="0"/>
              <a:t> </a:t>
            </a:r>
            <a:endParaRPr lang="pt-BR" sz="2000" dirty="0" smtClean="0"/>
          </a:p>
          <a:p>
            <a:pPr algn="just"/>
            <a:r>
              <a:rPr lang="pt-BR" sz="2000" dirty="0"/>
              <a:t>	</a:t>
            </a:r>
            <a:r>
              <a:rPr lang="pt-BR" sz="2000" dirty="0" smtClean="0"/>
              <a:t>Orientadora Dra. </a:t>
            </a:r>
            <a:r>
              <a:rPr lang="pt-BR" dirty="0"/>
              <a:t> Ana Sara </a:t>
            </a:r>
            <a:r>
              <a:rPr lang="pt-BR" dirty="0" err="1"/>
              <a:t>Castaman</a:t>
            </a:r>
            <a:r>
              <a:rPr lang="pt-BR" dirty="0"/>
              <a:t> </a:t>
            </a:r>
            <a:endParaRPr lang="pt-BR" dirty="0" smtClean="0"/>
          </a:p>
          <a:p>
            <a:pPr algn="just"/>
            <a:r>
              <a:rPr lang="pt-BR" sz="2000" dirty="0" smtClean="0"/>
              <a:t>	Membro </a:t>
            </a:r>
            <a:r>
              <a:rPr lang="pt-BR" sz="2000" dirty="0" smtClean="0"/>
              <a:t>Dra</a:t>
            </a:r>
            <a:r>
              <a:rPr lang="pt-BR" sz="2000" dirty="0" smtClean="0"/>
              <a:t>. </a:t>
            </a:r>
            <a:r>
              <a:rPr lang="pt-BR" dirty="0"/>
              <a:t>Andréia </a:t>
            </a:r>
            <a:r>
              <a:rPr lang="pt-BR" dirty="0" err="1"/>
              <a:t>Mendiola</a:t>
            </a:r>
            <a:r>
              <a:rPr lang="pt-BR" dirty="0"/>
              <a:t> </a:t>
            </a:r>
            <a:r>
              <a:rPr lang="pt-BR" dirty="0" err="1"/>
              <a:t>Marcon</a:t>
            </a:r>
            <a:r>
              <a:rPr lang="pt-BR" dirty="0"/>
              <a:t> </a:t>
            </a:r>
            <a:endParaRPr lang="pt-BR" dirty="0" smtClean="0"/>
          </a:p>
          <a:p>
            <a:pPr algn="just"/>
            <a:r>
              <a:rPr lang="pt-BR" sz="2000" dirty="0"/>
              <a:t>	</a:t>
            </a:r>
            <a:r>
              <a:rPr lang="pt-BR" sz="2000" dirty="0" smtClean="0"/>
              <a:t>Membro Dra</a:t>
            </a:r>
            <a:r>
              <a:rPr lang="pt-BR" sz="2000" dirty="0"/>
              <a:t>.</a:t>
            </a:r>
            <a:r>
              <a:rPr lang="it-IT" dirty="0"/>
              <a:t> </a:t>
            </a:r>
            <a:r>
              <a:rPr lang="it-IT" dirty="0" err="1"/>
              <a:t>Márcia</a:t>
            </a:r>
            <a:r>
              <a:rPr lang="it-IT" dirty="0"/>
              <a:t> </a:t>
            </a:r>
            <a:r>
              <a:rPr lang="it-IT" dirty="0" err="1"/>
              <a:t>Amaral</a:t>
            </a:r>
            <a:r>
              <a:rPr lang="it-IT" dirty="0"/>
              <a:t> Correa </a:t>
            </a:r>
            <a:r>
              <a:rPr lang="it-IT" dirty="0" err="1"/>
              <a:t>Ughini</a:t>
            </a:r>
            <a:r>
              <a:rPr lang="it-IT" dirty="0"/>
              <a:t> </a:t>
            </a:r>
            <a:r>
              <a:rPr lang="it-IT" dirty="0" err="1"/>
              <a:t>Villarroel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sz="2000" dirty="0" smtClean="0"/>
              <a:t>04 de julho de 2025</a:t>
            </a:r>
            <a:endParaRPr lang="pt-BR" sz="2000" dirty="0" smtClean="0"/>
          </a:p>
          <a:p>
            <a:pPr algn="just"/>
            <a:r>
              <a:rPr lang="pt-BR" sz="2000" b="1" dirty="0" smtClean="0"/>
              <a:t>Horário</a:t>
            </a:r>
            <a:r>
              <a:rPr lang="pt-BR" sz="2000" b="1" dirty="0"/>
              <a:t>:</a:t>
            </a:r>
            <a:r>
              <a:rPr lang="pt-BR" sz="2000" dirty="0"/>
              <a:t> </a:t>
            </a:r>
            <a:r>
              <a:rPr lang="pt-BR" sz="2000" dirty="0"/>
              <a:t>13h30min </a:t>
            </a:r>
            <a:endParaRPr lang="pt-BR" sz="2000" dirty="0" smtClean="0"/>
          </a:p>
          <a:p>
            <a:pPr algn="just"/>
            <a:r>
              <a:rPr lang="pt-BR" sz="2000" b="1" dirty="0" smtClean="0"/>
              <a:t>Local: </a:t>
            </a:r>
            <a:r>
              <a:rPr lang="pt-BR" sz="2000" dirty="0" smtClean="0">
                <a:hlinkClick r:id="rId4"/>
              </a:rPr>
              <a:t>https</a:t>
            </a:r>
            <a:r>
              <a:rPr lang="pt-BR" sz="2000" dirty="0">
                <a:hlinkClick r:id="rId4"/>
              </a:rPr>
              <a:t>://</a:t>
            </a:r>
            <a:r>
              <a:rPr lang="pt-BR" sz="2000" dirty="0" smtClean="0">
                <a:hlinkClick r:id="rId4"/>
              </a:rPr>
              <a:t>meet.google.com/owp-mtee-icx</a:t>
            </a:r>
            <a:r>
              <a:rPr lang="pt-BR" sz="2000" dirty="0" smtClean="0"/>
              <a:t> </a:t>
            </a:r>
            <a:endParaRPr lang="pt-BR" sz="2000" dirty="0" smtClean="0"/>
          </a:p>
          <a:p>
            <a:pPr algn="just"/>
            <a:r>
              <a:rPr lang="pt-BR" sz="1400" dirty="0" smtClean="0"/>
              <a:t/>
            </a:r>
            <a:br>
              <a:rPr lang="pt-BR" sz="1400" dirty="0" smtClean="0"/>
            </a:br>
            <a:endParaRPr lang="pt-BR" sz="1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</TotalTime>
  <Words>29</Words>
  <Application>Microsoft Office PowerPoint</Application>
  <PresentationFormat>Papel A4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25</cp:revision>
  <dcterms:created xsi:type="dcterms:W3CDTF">2023-03-30T18:32:49Z</dcterms:created>
  <dcterms:modified xsi:type="dcterms:W3CDTF">2025-06-16T18:57:21Z</dcterms:modified>
</cp:coreProperties>
</file>