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07/05/2025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et.google.com/vyb-wtot-rp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1014879" y="412895"/>
            <a:ext cx="7622770" cy="5653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>
              <a:latin typeface="arial" panose="020B0604020202020204" pitchFamily="34" charset="0"/>
            </a:endParaRPr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Título: </a:t>
            </a:r>
            <a:r>
              <a:rPr lang="pt-BR" dirty="0" smtClean="0"/>
              <a:t>“</a:t>
            </a:r>
            <a:r>
              <a:rPr lang="pt-BR" dirty="0"/>
              <a:t>O ENSINO RELIGIOSO NA EDUCAÇÃO BÁSICA</a:t>
            </a:r>
            <a:r>
              <a:rPr lang="pt-BR" dirty="0" smtClean="0"/>
              <a:t>”.</a:t>
            </a:r>
            <a:endParaRPr lang="pt-BR" dirty="0" smtClean="0"/>
          </a:p>
          <a:p>
            <a:endParaRPr lang="pt-BR" sz="2000" b="1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Discente: </a:t>
            </a:r>
            <a:r>
              <a:rPr lang="pt-BR" dirty="0"/>
              <a:t> </a:t>
            </a:r>
            <a:r>
              <a:rPr lang="pt-BR" dirty="0"/>
              <a:t> Marino José Nunes</a:t>
            </a:r>
            <a:endParaRPr lang="pt-BR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</a:t>
            </a:r>
            <a:r>
              <a:rPr lang="pt-BR" sz="2000" dirty="0" smtClean="0"/>
              <a:t>: </a:t>
            </a:r>
            <a:r>
              <a:rPr lang="pt-BR" dirty="0" err="1"/>
              <a:t>Rubilar</a:t>
            </a:r>
            <a:r>
              <a:rPr lang="pt-BR" dirty="0"/>
              <a:t> Tomasi </a:t>
            </a:r>
            <a:endParaRPr lang="pt-BR" dirty="0" smtClean="0"/>
          </a:p>
          <a:p>
            <a:r>
              <a:rPr lang="pt-BR" sz="2000" dirty="0" smtClean="0"/>
              <a:t>	Membro interno: </a:t>
            </a:r>
            <a:r>
              <a:rPr lang="pt-BR" dirty="0"/>
              <a:t>Odair José </a:t>
            </a:r>
            <a:r>
              <a:rPr lang="pt-BR" dirty="0" err="1"/>
              <a:t>Spenthof</a:t>
            </a:r>
            <a:r>
              <a:rPr lang="pt-BR" dirty="0"/>
              <a:t> </a:t>
            </a:r>
          </a:p>
          <a:p>
            <a:r>
              <a:rPr lang="pt-BR" sz="2000" dirty="0" smtClean="0"/>
              <a:t>	Membro externo: </a:t>
            </a:r>
            <a:r>
              <a:rPr lang="pt-BR" dirty="0" smtClean="0"/>
              <a:t>Douglas </a:t>
            </a:r>
            <a:r>
              <a:rPr lang="pt-BR" dirty="0"/>
              <a:t>Moises Pinheiro </a:t>
            </a:r>
            <a:r>
              <a:rPr lang="pt-BR" dirty="0" err="1" smtClean="0"/>
              <a:t>Carre</a:t>
            </a:r>
            <a:endParaRPr lang="pt-BR" dirty="0" smtClean="0"/>
          </a:p>
          <a:p>
            <a:endParaRPr lang="pt-BR" sz="2000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 smtClean="0"/>
              <a:t>09/05/2025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13h30min</a:t>
            </a:r>
            <a:endParaRPr lang="pt-BR" sz="500" b="1" dirty="0" smtClean="0"/>
          </a:p>
          <a:p>
            <a:r>
              <a:rPr lang="pt-BR" sz="2000" b="1" dirty="0" smtClean="0"/>
              <a:t>Local: 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433157" y="11367655"/>
            <a:ext cx="23756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455103" y="11743445"/>
            <a:ext cx="4705003" cy="2616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t-BR" alt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750994" y="5647667"/>
            <a:ext cx="4707995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altLang="pt-BR" sz="1400" dirty="0">
                <a:latin typeface="Arial" panose="020B0604020202020204" pitchFamily="34" charset="0"/>
                <a:hlinkClick r:id="rId4"/>
              </a:rPr>
              <a:t>https://</a:t>
            </a:r>
            <a:r>
              <a:rPr lang="pt-BR" altLang="pt-BR" sz="1400" dirty="0" smtClean="0">
                <a:latin typeface="Arial" panose="020B0604020202020204" pitchFamily="34" charset="0"/>
                <a:hlinkClick r:id="rId4"/>
              </a:rPr>
              <a:t>meet.google.com/vyb-wtot-rpq</a:t>
            </a:r>
            <a:r>
              <a:rPr lang="pt-BR" altLang="pt-BR" sz="1400" dirty="0" smtClean="0">
                <a:latin typeface="Arial" panose="020B0604020202020204" pitchFamily="34" charset="0"/>
              </a:rPr>
              <a:t> </a:t>
            </a: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1906</TotalTime>
  <Words>27</Words>
  <Application>Microsoft Office PowerPoint</Application>
  <PresentationFormat>Papel A4 (210x297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41</cp:revision>
  <dcterms:created xsi:type="dcterms:W3CDTF">2023-03-30T18:32:49Z</dcterms:created>
  <dcterms:modified xsi:type="dcterms:W3CDTF">2025-05-07T19:53:06Z</dcterms:modified>
</cp:coreProperties>
</file>