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end-srwc-n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930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/>
              <a:t>“RELEVÂNCIA DO LÚDICO NA EDUCAÇÃO INFANTIL: UMA ANÁLISE</a:t>
            </a:r>
          </a:p>
          <a:p>
            <a:pPr algn="just"/>
            <a:r>
              <a:rPr lang="pt-BR" b="1" dirty="0" smtClean="0"/>
              <a:t>TEÓRICA </a:t>
            </a:r>
            <a:r>
              <a:rPr lang="pt-BR" b="1" dirty="0"/>
              <a:t>E ESTRATÉGIAS DE </a:t>
            </a:r>
            <a:r>
              <a:rPr lang="pt-BR" b="1" dirty="0" smtClean="0"/>
              <a:t>IMPLEMENTAÇÃO ”</a:t>
            </a:r>
            <a:endParaRPr lang="pt-BR" b="1" dirty="0" smtClean="0"/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 err="1" smtClean="0"/>
              <a:t>Marluse</a:t>
            </a:r>
            <a:r>
              <a:rPr lang="pt-BR" dirty="0" smtClean="0"/>
              <a:t> Silva </a:t>
            </a:r>
            <a:endParaRPr lang="pt-BR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Orientador: </a:t>
            </a:r>
            <a:r>
              <a:rPr lang="pt-BR" sz="2000" dirty="0" err="1" smtClean="0"/>
              <a:t>Dra</a:t>
            </a:r>
            <a:r>
              <a:rPr lang="pt-BR" sz="2000" dirty="0" smtClean="0"/>
              <a:t> </a:t>
            </a:r>
            <a:r>
              <a:rPr lang="pt-BR" dirty="0"/>
              <a:t> Lilian Cordeiro</a:t>
            </a:r>
            <a:endParaRPr lang="pt-BR" sz="2000" dirty="0" smtClean="0"/>
          </a:p>
          <a:p>
            <a:r>
              <a:rPr lang="pt-BR" sz="2000" dirty="0" smtClean="0"/>
              <a:t>	Membro interno: </a:t>
            </a:r>
            <a:r>
              <a:rPr lang="pt-BR" dirty="0" err="1" smtClean="0"/>
              <a:t>Dra</a:t>
            </a:r>
            <a:r>
              <a:rPr lang="pt-BR" dirty="0" smtClean="0"/>
              <a:t> </a:t>
            </a:r>
            <a:r>
              <a:rPr lang="pt-BR" dirty="0"/>
              <a:t>Marcia </a:t>
            </a:r>
            <a:r>
              <a:rPr lang="pt-BR" dirty="0" err="1" smtClean="0"/>
              <a:t>Vilarroel</a:t>
            </a:r>
            <a:endParaRPr lang="pt-BR" dirty="0" smtClean="0"/>
          </a:p>
          <a:p>
            <a:r>
              <a:rPr lang="pt-BR" sz="2000" dirty="0" smtClean="0"/>
              <a:t>	Membro externo: </a:t>
            </a:r>
            <a:r>
              <a:rPr lang="pt-BR" sz="2000" dirty="0" err="1" smtClean="0"/>
              <a:t>Dra</a:t>
            </a:r>
            <a:r>
              <a:rPr lang="pt-BR" sz="2000" dirty="0" smtClean="0"/>
              <a:t> </a:t>
            </a:r>
            <a:r>
              <a:rPr lang="pt-BR" dirty="0" err="1"/>
              <a:t>Rubiamara</a:t>
            </a:r>
            <a:r>
              <a:rPr lang="pt-BR" dirty="0"/>
              <a:t> </a:t>
            </a:r>
            <a:r>
              <a:rPr lang="pt-BR" dirty="0" err="1" smtClean="0"/>
              <a:t>Pasinatto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10 de janeiro de 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18h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762299" y="5932010"/>
            <a:ext cx="4705003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https://meet.google.com/end-srwc-ntu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1863</TotalTime>
  <Words>39</Words>
  <Application>Microsoft Office PowerPoint</Application>
  <PresentationFormat>Papel A4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36</cp:revision>
  <dcterms:created xsi:type="dcterms:W3CDTF">2023-03-30T18:32:49Z</dcterms:created>
  <dcterms:modified xsi:type="dcterms:W3CDTF">2025-01-07T13:14:38Z</dcterms:modified>
</cp:coreProperties>
</file>