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20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 smtClean="0"/>
              <a:t>Clique para editar o estilo do subtítulo do Modelo Global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AC361-0697-41F3-A257-4337ED4890F8}" type="datetimeFigureOut">
              <a:rPr lang="pt-BR" smtClean="0"/>
              <a:t>07/01/2025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621F2-5589-400B-84C2-33E3893662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2969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AC361-0697-41F3-A257-4337ED4890F8}" type="datetimeFigureOut">
              <a:rPr lang="pt-BR" smtClean="0"/>
              <a:t>07/01/2025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621F2-5589-400B-84C2-33E3893662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85729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AC361-0697-41F3-A257-4337ED4890F8}" type="datetimeFigureOut">
              <a:rPr lang="pt-BR" smtClean="0"/>
              <a:t>07/01/2025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621F2-5589-400B-84C2-33E3893662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9496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AC361-0697-41F3-A257-4337ED4890F8}" type="datetimeFigureOut">
              <a:rPr lang="pt-BR" smtClean="0"/>
              <a:t>07/01/2025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621F2-5589-400B-84C2-33E3893662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41489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AC361-0697-41F3-A257-4337ED4890F8}" type="datetimeFigureOut">
              <a:rPr lang="pt-BR" smtClean="0"/>
              <a:t>07/01/2025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621F2-5589-400B-84C2-33E3893662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698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AC361-0697-41F3-A257-4337ED4890F8}" type="datetimeFigureOut">
              <a:rPr lang="pt-BR" smtClean="0"/>
              <a:t>07/01/2025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621F2-5589-400B-84C2-33E3893662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3934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AC361-0697-41F3-A257-4337ED4890F8}" type="datetimeFigureOut">
              <a:rPr lang="pt-BR" smtClean="0"/>
              <a:t>07/01/2025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621F2-5589-400B-84C2-33E3893662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7859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AC361-0697-41F3-A257-4337ED4890F8}" type="datetimeFigureOut">
              <a:rPr lang="pt-BR" smtClean="0"/>
              <a:t>07/01/2025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621F2-5589-400B-84C2-33E3893662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7094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AC361-0697-41F3-A257-4337ED4890F8}" type="datetimeFigureOut">
              <a:rPr lang="pt-BR" smtClean="0"/>
              <a:t>07/01/2025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621F2-5589-400B-84C2-33E3893662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15996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AC361-0697-41F3-A257-4337ED4890F8}" type="datetimeFigureOut">
              <a:rPr lang="pt-BR" smtClean="0"/>
              <a:t>07/01/2025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621F2-5589-400B-84C2-33E3893662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6970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PT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AC361-0697-41F3-A257-4337ED4890F8}" type="datetimeFigureOut">
              <a:rPr lang="pt-BR" smtClean="0"/>
              <a:t>07/01/2025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621F2-5589-400B-84C2-33E3893662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4660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0AC361-0697-41F3-A257-4337ED4890F8}" type="datetimeFigureOut">
              <a:rPr lang="pt-BR" smtClean="0"/>
              <a:t>07/01/2025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6621F2-5589-400B-84C2-33E3893662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1057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et.google.com/end-srwc-nt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60106" y="61046"/>
            <a:ext cx="1745893" cy="2125202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-238429" y="238429"/>
            <a:ext cx="2729608" cy="2252749"/>
          </a:xfrm>
          <a:prstGeom prst="rect">
            <a:avLst/>
          </a:prstGeom>
        </p:spPr>
      </p:pic>
      <p:pic>
        <p:nvPicPr>
          <p:cNvPr id="9" name="Imagem 8"/>
          <p:cNvPicPr>
            <a:picLocks noChangeAspect="1"/>
          </p:cNvPicPr>
          <p:nvPr/>
        </p:nvPicPr>
        <p:blipFill rotWithShape="1">
          <a:blip r:embed="rId3"/>
          <a:srcRect r="11088"/>
          <a:stretch/>
        </p:blipFill>
        <p:spPr>
          <a:xfrm rot="10800000" flipV="1">
            <a:off x="7192483" y="4339244"/>
            <a:ext cx="2713517" cy="2518756"/>
          </a:xfrm>
          <a:prstGeom prst="rect">
            <a:avLst/>
          </a:prstGeom>
        </p:spPr>
      </p:pic>
      <p:sp>
        <p:nvSpPr>
          <p:cNvPr id="7" name="Retângulo 6"/>
          <p:cNvSpPr/>
          <p:nvPr/>
        </p:nvSpPr>
        <p:spPr>
          <a:xfrm>
            <a:off x="1014879" y="412895"/>
            <a:ext cx="7622770" cy="59305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sz="1138" b="1" dirty="0" smtClean="0">
              <a:latin typeface="arial" panose="020B0604020202020204" pitchFamily="34" charset="0"/>
            </a:endParaRPr>
          </a:p>
          <a:p>
            <a:endParaRPr lang="pt-BR" sz="2000" b="1" dirty="0"/>
          </a:p>
          <a:p>
            <a:pPr algn="ctr"/>
            <a:r>
              <a:rPr lang="pt-BR" sz="3600" b="1" dirty="0" smtClean="0"/>
              <a:t>BANCA DE DEFESA </a:t>
            </a:r>
            <a:r>
              <a:rPr lang="pt-BR" sz="3600" b="1" dirty="0"/>
              <a:t>PÚBLICA</a:t>
            </a:r>
            <a:endParaRPr lang="pt-BR" sz="3600" dirty="0"/>
          </a:p>
          <a:p>
            <a:pPr algn="ctr"/>
            <a:r>
              <a:rPr lang="pt-BR" sz="2400" b="1" dirty="0" smtClean="0"/>
              <a:t>Especialização </a:t>
            </a:r>
            <a:r>
              <a:rPr lang="pt-BR" sz="2400" b="1" dirty="0"/>
              <a:t>em Teorias e Metodologias da </a:t>
            </a:r>
            <a:r>
              <a:rPr lang="pt-BR" sz="2400" b="1" dirty="0" smtClean="0"/>
              <a:t>Educação</a:t>
            </a:r>
          </a:p>
          <a:p>
            <a:pPr algn="ctr"/>
            <a:endParaRPr lang="pt-BR" sz="2000" dirty="0"/>
          </a:p>
          <a:p>
            <a:pPr algn="ctr"/>
            <a:endParaRPr lang="pt-BR" sz="2000" dirty="0" smtClean="0"/>
          </a:p>
          <a:p>
            <a:pPr algn="just"/>
            <a:r>
              <a:rPr lang="pt-BR" sz="2000" b="1" dirty="0" smtClean="0"/>
              <a:t>Título: </a:t>
            </a:r>
            <a:r>
              <a:rPr lang="pt-BR" b="1" dirty="0"/>
              <a:t>“RELEVÂNCIA DO LÚDICO NA EDUCAÇÃO INFANTIL: UMA ANÁLISE</a:t>
            </a:r>
          </a:p>
          <a:p>
            <a:pPr algn="just"/>
            <a:r>
              <a:rPr lang="pt-BR" b="1" dirty="0" smtClean="0"/>
              <a:t>TEÓRICA </a:t>
            </a:r>
            <a:r>
              <a:rPr lang="pt-BR" b="1" dirty="0"/>
              <a:t>E ESTRATÉGIAS DE </a:t>
            </a:r>
            <a:r>
              <a:rPr lang="pt-BR" b="1" dirty="0" smtClean="0"/>
              <a:t>IMPLEMENTAÇÃO ”</a:t>
            </a:r>
            <a:endParaRPr lang="pt-BR" b="1" dirty="0" smtClean="0"/>
          </a:p>
          <a:p>
            <a:endParaRPr lang="pt-BR" sz="2000" dirty="0" smtClean="0"/>
          </a:p>
          <a:p>
            <a:endParaRPr lang="pt-BR" sz="500" b="1" dirty="0" smtClean="0"/>
          </a:p>
          <a:p>
            <a:r>
              <a:rPr lang="pt-BR" sz="2000" b="1" dirty="0" smtClean="0"/>
              <a:t>Discente: </a:t>
            </a:r>
            <a:r>
              <a:rPr lang="pt-BR" dirty="0" err="1" smtClean="0"/>
              <a:t>Marluse</a:t>
            </a:r>
            <a:r>
              <a:rPr lang="pt-BR" dirty="0" smtClean="0"/>
              <a:t> Silva </a:t>
            </a:r>
            <a:endParaRPr lang="pt-BR" dirty="0" smtClean="0"/>
          </a:p>
          <a:p>
            <a:r>
              <a:rPr lang="pt-BR" sz="2000" b="1" dirty="0" smtClean="0"/>
              <a:t>Banca:</a:t>
            </a:r>
            <a:r>
              <a:rPr lang="pt-BR" sz="2000" dirty="0" smtClean="0"/>
              <a:t/>
            </a:r>
            <a:br>
              <a:rPr lang="pt-BR" sz="2000" dirty="0" smtClean="0"/>
            </a:br>
            <a:r>
              <a:rPr lang="pt-BR" sz="2000" dirty="0" smtClean="0"/>
              <a:t>	Orientador: </a:t>
            </a:r>
            <a:r>
              <a:rPr lang="pt-BR" sz="2000" dirty="0" err="1" smtClean="0"/>
              <a:t>Dra</a:t>
            </a:r>
            <a:r>
              <a:rPr lang="pt-BR" sz="2000" dirty="0" smtClean="0"/>
              <a:t> </a:t>
            </a:r>
            <a:r>
              <a:rPr lang="pt-BR" dirty="0"/>
              <a:t> Lilian Cordeiro</a:t>
            </a:r>
            <a:endParaRPr lang="pt-BR" sz="2000" dirty="0" smtClean="0"/>
          </a:p>
          <a:p>
            <a:r>
              <a:rPr lang="pt-BR" sz="2000" dirty="0" smtClean="0"/>
              <a:t>	Membro interno: </a:t>
            </a:r>
            <a:r>
              <a:rPr lang="pt-BR" dirty="0" err="1" smtClean="0"/>
              <a:t>Dra</a:t>
            </a:r>
            <a:r>
              <a:rPr lang="pt-BR" dirty="0" smtClean="0"/>
              <a:t> </a:t>
            </a:r>
            <a:r>
              <a:rPr lang="pt-BR" dirty="0"/>
              <a:t>Marcia </a:t>
            </a:r>
            <a:r>
              <a:rPr lang="pt-BR" dirty="0" err="1" smtClean="0"/>
              <a:t>Vilarroel</a:t>
            </a:r>
            <a:endParaRPr lang="pt-BR" dirty="0" smtClean="0"/>
          </a:p>
          <a:p>
            <a:r>
              <a:rPr lang="pt-BR" sz="2000" dirty="0" smtClean="0"/>
              <a:t>	Membro externo: </a:t>
            </a:r>
            <a:r>
              <a:rPr lang="pt-BR" sz="2000" dirty="0" err="1" smtClean="0"/>
              <a:t>Dra</a:t>
            </a:r>
            <a:r>
              <a:rPr lang="pt-BR" sz="2000" dirty="0" smtClean="0"/>
              <a:t> </a:t>
            </a:r>
            <a:r>
              <a:rPr lang="pt-BR" dirty="0" err="1"/>
              <a:t>Rubiamara</a:t>
            </a:r>
            <a:r>
              <a:rPr lang="pt-BR" dirty="0"/>
              <a:t> </a:t>
            </a:r>
            <a:r>
              <a:rPr lang="pt-BR" dirty="0" err="1" smtClean="0"/>
              <a:t>Pasinatto</a:t>
            </a:r>
            <a:endParaRPr lang="pt-BR" dirty="0" smtClean="0"/>
          </a:p>
          <a:p>
            <a:endParaRPr lang="pt-BR" sz="2000" dirty="0" smtClean="0"/>
          </a:p>
          <a:p>
            <a:r>
              <a:rPr lang="pt-BR" sz="2000" b="1" dirty="0" smtClean="0"/>
              <a:t>Data</a:t>
            </a:r>
            <a:r>
              <a:rPr lang="pt-BR" sz="2000" b="1" dirty="0"/>
              <a:t>: </a:t>
            </a:r>
            <a:r>
              <a:rPr lang="pt-BR" dirty="0" smtClean="0"/>
              <a:t>10 de janeiro de 2025</a:t>
            </a:r>
            <a:r>
              <a:rPr lang="pt-BR" sz="2000" dirty="0"/>
              <a:t> </a:t>
            </a:r>
            <a:endParaRPr lang="pt-BR" sz="2000" b="1" dirty="0"/>
          </a:p>
          <a:p>
            <a:endParaRPr lang="pt-BR" sz="500" b="1" dirty="0" smtClean="0"/>
          </a:p>
          <a:p>
            <a:r>
              <a:rPr lang="pt-BR" sz="2000" b="1" dirty="0" smtClean="0"/>
              <a:t>Horário: </a:t>
            </a:r>
            <a:r>
              <a:rPr lang="pt-BR" dirty="0" smtClean="0"/>
              <a:t>18h</a:t>
            </a:r>
            <a:endParaRPr lang="pt-BR" sz="500" b="1" dirty="0" smtClean="0"/>
          </a:p>
          <a:p>
            <a:r>
              <a:rPr lang="pt-BR" sz="2000" b="1" dirty="0" smtClean="0"/>
              <a:t>Local: </a:t>
            </a:r>
            <a:endParaRPr lang="pt-BR" sz="2000" dirty="0"/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5055585" y="343457"/>
            <a:ext cx="30168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Roboto"/>
              </a:rPr>
              <a:t> </a:t>
            </a:r>
            <a:r>
              <a:rPr kumimoji="0" lang="pt-BR" altLang="pt-B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pt-BR" alt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5690406" y="5955444"/>
            <a:ext cx="30168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Roboto"/>
              </a:rPr>
              <a:t> </a:t>
            </a:r>
            <a:r>
              <a:rPr kumimoji="0" lang="pt-BR" altLang="pt-B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pt-BR" alt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433157" y="11367655"/>
            <a:ext cx="2375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pt-BR" altLang="pt-B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1762299" y="5932010"/>
            <a:ext cx="4705003" cy="30777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400" b="0" i="0" u="none" strike="noStrike" cap="none" normalizeH="0" baseline="0" dirty="0" smtClean="0">
                <a:ln>
                  <a:noFill/>
                </a:ln>
                <a:solidFill>
                  <a:srgbClr val="1155C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https://meet.google.com/end-srwc-ntu</a:t>
            </a:r>
            <a:r>
              <a:rPr kumimoji="0" lang="pt-BR" altLang="pt-B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pt-BR" altLang="pt-B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967784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1863</TotalTime>
  <Words>39</Words>
  <Application>Microsoft Office PowerPoint</Application>
  <PresentationFormat>Papel A4 (210x297 mm)</PresentationFormat>
  <Paragraphs>23</Paragraphs>
  <Slides>1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7" baseType="lpstr">
      <vt:lpstr>Arial</vt:lpstr>
      <vt:lpstr>Arial</vt:lpstr>
      <vt:lpstr>Calibri</vt:lpstr>
      <vt:lpstr>Calibri Light</vt:lpstr>
      <vt:lpstr>Roboto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Marindia Zeni</dc:creator>
  <cp:lastModifiedBy>Milene Hannecker</cp:lastModifiedBy>
  <cp:revision>36</cp:revision>
  <dcterms:created xsi:type="dcterms:W3CDTF">2023-03-30T18:32:49Z</dcterms:created>
  <dcterms:modified xsi:type="dcterms:W3CDTF">2025-01-07T13:14:38Z</dcterms:modified>
</cp:coreProperties>
</file>