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61-0697-41F3-A257-4337ED4890F8}" type="datetimeFigureOut">
              <a:rPr lang="pt-BR" smtClean="0"/>
              <a:t>07/01/2025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et.google.com/vvt-vhks-i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06" y="61046"/>
            <a:ext cx="1745893" cy="2125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38429" y="238429"/>
            <a:ext cx="2729608" cy="22527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r="11088"/>
          <a:stretch/>
        </p:blipFill>
        <p:spPr>
          <a:xfrm rot="10800000" flipV="1">
            <a:off x="7192483" y="4339244"/>
            <a:ext cx="2713517" cy="251875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014879" y="412895"/>
            <a:ext cx="7622770" cy="5653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138" b="1" dirty="0" smtClean="0">
              <a:latin typeface="arial" panose="020B0604020202020204" pitchFamily="34" charset="0"/>
            </a:endParaRPr>
          </a:p>
          <a:p>
            <a:endParaRPr lang="pt-BR" sz="2000" b="1" dirty="0"/>
          </a:p>
          <a:p>
            <a:pPr algn="ctr"/>
            <a:r>
              <a:rPr lang="pt-BR" sz="3600" b="1" dirty="0" smtClean="0"/>
              <a:t>BANCA DE DEFESA </a:t>
            </a:r>
            <a:r>
              <a:rPr lang="pt-BR" sz="3600" b="1" dirty="0"/>
              <a:t>PÚBLICA</a:t>
            </a:r>
            <a:endParaRPr lang="pt-BR" sz="3600" dirty="0"/>
          </a:p>
          <a:p>
            <a:pPr algn="ctr"/>
            <a:r>
              <a:rPr lang="pt-BR" sz="2400" b="1" dirty="0" smtClean="0"/>
              <a:t>Especialização </a:t>
            </a:r>
            <a:r>
              <a:rPr lang="pt-BR" sz="2400" b="1" dirty="0"/>
              <a:t>em Teorias e Metodologias da </a:t>
            </a:r>
            <a:r>
              <a:rPr lang="pt-BR" sz="2400" b="1" dirty="0" smtClean="0"/>
              <a:t>Educação</a:t>
            </a:r>
          </a:p>
          <a:p>
            <a:pPr algn="ctr"/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000" b="1" dirty="0" smtClean="0"/>
              <a:t>Título: </a:t>
            </a:r>
            <a:r>
              <a:rPr lang="pt-BR" b="1" dirty="0" smtClean="0"/>
              <a:t>“</a:t>
            </a:r>
            <a:r>
              <a:rPr lang="pt-BR" b="1" dirty="0"/>
              <a:t>Educação Integral: Experiências e desafios em Escolas do RJ e do </a:t>
            </a:r>
            <a:r>
              <a:rPr lang="pt-BR" b="1" dirty="0" smtClean="0"/>
              <a:t>RS</a:t>
            </a:r>
            <a:r>
              <a:rPr lang="pt-BR" b="1" dirty="0" smtClean="0"/>
              <a:t>”.</a:t>
            </a:r>
            <a:endParaRPr lang="pt-BR" b="1" dirty="0" smtClean="0"/>
          </a:p>
          <a:p>
            <a:endParaRPr lang="pt-BR" sz="2000" b="1" dirty="0" smtClean="0"/>
          </a:p>
          <a:p>
            <a:endParaRPr lang="pt-BR" sz="500" b="1" dirty="0" smtClean="0"/>
          </a:p>
          <a:p>
            <a:r>
              <a:rPr lang="pt-BR" sz="2000" b="1" dirty="0" smtClean="0"/>
              <a:t>Discente: </a:t>
            </a:r>
            <a:r>
              <a:rPr lang="pt-BR" dirty="0"/>
              <a:t> Priscila Cruz </a:t>
            </a:r>
            <a:r>
              <a:rPr lang="pt-BR" dirty="0" err="1" smtClean="0"/>
              <a:t>Baroni</a:t>
            </a:r>
            <a:endParaRPr lang="pt-BR" dirty="0" smtClean="0"/>
          </a:p>
          <a:p>
            <a:r>
              <a:rPr lang="pt-BR" sz="2000" b="1" dirty="0" smtClean="0"/>
              <a:t>Banca</a:t>
            </a:r>
            <a:r>
              <a:rPr lang="pt-BR" sz="2000" b="1" dirty="0" smtClean="0"/>
              <a:t>: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	Orientador: </a:t>
            </a:r>
            <a:r>
              <a:rPr lang="pt-BR" sz="2000" dirty="0" err="1" smtClean="0"/>
              <a:t>Dr</a:t>
            </a:r>
            <a:r>
              <a:rPr lang="pt-BR" sz="2000" dirty="0" smtClean="0"/>
              <a:t> </a:t>
            </a:r>
            <a:r>
              <a:rPr lang="pt-BR" dirty="0"/>
              <a:t>Douglas Moisés Pinheiro </a:t>
            </a:r>
            <a:r>
              <a:rPr lang="pt-BR" dirty="0" smtClean="0"/>
              <a:t>Carré</a:t>
            </a:r>
          </a:p>
          <a:p>
            <a:r>
              <a:rPr lang="pt-BR" sz="2000" dirty="0" smtClean="0"/>
              <a:t>	Membro interno: </a:t>
            </a:r>
            <a:r>
              <a:rPr lang="pt-BR" dirty="0" err="1" smtClean="0"/>
              <a:t>Dra</a:t>
            </a:r>
            <a:r>
              <a:rPr lang="pt-BR" dirty="0" smtClean="0"/>
              <a:t> </a:t>
            </a:r>
            <a:r>
              <a:rPr lang="pt-BR" dirty="0"/>
              <a:t>Lilian Cláudia Xavier Cordeiro</a:t>
            </a:r>
          </a:p>
          <a:p>
            <a:r>
              <a:rPr lang="pt-BR" sz="2000" dirty="0" smtClean="0"/>
              <a:t>	Membro externo: </a:t>
            </a:r>
            <a:r>
              <a:rPr lang="pt-BR" sz="2000" dirty="0" smtClean="0"/>
              <a:t>Me </a:t>
            </a:r>
            <a:r>
              <a:rPr lang="pt-BR" dirty="0"/>
              <a:t>Tatiane de Fátima da Silva </a:t>
            </a:r>
            <a:r>
              <a:rPr lang="pt-BR" dirty="0" err="1"/>
              <a:t>Pessôa</a:t>
            </a:r>
            <a:endParaRPr lang="pt-BR" dirty="0"/>
          </a:p>
          <a:p>
            <a:endParaRPr lang="pt-BR" sz="2000" dirty="0" smtClean="0"/>
          </a:p>
          <a:p>
            <a:r>
              <a:rPr lang="pt-BR" sz="2000" b="1" dirty="0" smtClean="0"/>
              <a:t>Data</a:t>
            </a:r>
            <a:r>
              <a:rPr lang="pt-BR" sz="2000" b="1" dirty="0"/>
              <a:t>: </a:t>
            </a:r>
            <a:r>
              <a:rPr lang="pt-BR" dirty="0" smtClean="0"/>
              <a:t>16 </a:t>
            </a:r>
            <a:r>
              <a:rPr lang="pt-BR" dirty="0" smtClean="0"/>
              <a:t>de janeiro de 2025</a:t>
            </a:r>
            <a:r>
              <a:rPr lang="pt-BR" sz="2000" dirty="0"/>
              <a:t> </a:t>
            </a:r>
            <a:endParaRPr lang="pt-BR" sz="2000" b="1" dirty="0"/>
          </a:p>
          <a:p>
            <a:endParaRPr lang="pt-BR" sz="500" b="1" dirty="0" smtClean="0"/>
          </a:p>
          <a:p>
            <a:r>
              <a:rPr lang="pt-BR" sz="2000" b="1" dirty="0" smtClean="0"/>
              <a:t>Horário: </a:t>
            </a:r>
            <a:r>
              <a:rPr lang="pt-BR" dirty="0" smtClean="0"/>
              <a:t>17h</a:t>
            </a:r>
            <a:endParaRPr lang="pt-BR" sz="500" b="1" dirty="0" smtClean="0"/>
          </a:p>
          <a:p>
            <a:r>
              <a:rPr lang="pt-BR" sz="2000" b="1" dirty="0" smtClean="0"/>
              <a:t>Local: </a:t>
            </a:r>
            <a:endParaRPr lang="pt-BR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55585" y="343457"/>
            <a:ext cx="3016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690406" y="5955444"/>
            <a:ext cx="3016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33157" y="11367655"/>
            <a:ext cx="2375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455103" y="11743445"/>
            <a:ext cx="4705003" cy="2616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50994" y="5647667"/>
            <a:ext cx="4707995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4"/>
              </a:rPr>
              <a:t>https://meet.google.com/vvt-vhks-ipt</a:t>
            </a:r>
            <a:r>
              <a:rPr kumimoji="0" lang="pt-BR" alt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77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1898</TotalTime>
  <Words>34</Words>
  <Application>Microsoft Office PowerPoint</Application>
  <PresentationFormat>Papel A4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Roboto</vt:lpstr>
      <vt:lpstr>Tahoma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Marindia Zeni</dc:creator>
  <cp:lastModifiedBy>Milene Hannecker</cp:lastModifiedBy>
  <cp:revision>40</cp:revision>
  <dcterms:created xsi:type="dcterms:W3CDTF">2023-03-30T18:32:49Z</dcterms:created>
  <dcterms:modified xsi:type="dcterms:W3CDTF">2025-01-07T14:14:43Z</dcterms:modified>
</cp:coreProperties>
</file>