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07/01/2025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vvt-vhks-i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14879" y="412895"/>
            <a:ext cx="7622770" cy="5653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>
              <a:latin typeface="arial" panose="020B0604020202020204" pitchFamily="34" charset="0"/>
            </a:endParaRPr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b="1" dirty="0" smtClean="0"/>
              <a:t>“</a:t>
            </a:r>
            <a:r>
              <a:rPr lang="pt-BR" b="1" dirty="0"/>
              <a:t>Educação Integral: Experiências e desafios em Escolas do RJ e do </a:t>
            </a:r>
            <a:r>
              <a:rPr lang="pt-BR" b="1" dirty="0" smtClean="0"/>
              <a:t>RS</a:t>
            </a:r>
            <a:r>
              <a:rPr lang="pt-BR" b="1" dirty="0" smtClean="0"/>
              <a:t>”.</a:t>
            </a:r>
            <a:endParaRPr lang="pt-BR" b="1" dirty="0" smtClean="0"/>
          </a:p>
          <a:p>
            <a:endParaRPr lang="pt-BR" sz="2000" b="1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dirty="0"/>
              <a:t> Priscila Cruz </a:t>
            </a:r>
            <a:r>
              <a:rPr lang="pt-BR" dirty="0" err="1" smtClean="0"/>
              <a:t>Baroni</a:t>
            </a:r>
            <a:endParaRPr lang="pt-BR" dirty="0" smtClean="0"/>
          </a:p>
          <a:p>
            <a:r>
              <a:rPr lang="pt-BR" sz="2000" b="1" dirty="0" smtClean="0"/>
              <a:t>Banca</a:t>
            </a:r>
            <a:r>
              <a:rPr lang="pt-BR" sz="2000" b="1" dirty="0" smtClean="0"/>
              <a:t>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Orientador: </a:t>
            </a:r>
            <a:r>
              <a:rPr lang="pt-BR" sz="2000" dirty="0" err="1" smtClean="0"/>
              <a:t>Dr</a:t>
            </a:r>
            <a:r>
              <a:rPr lang="pt-BR" sz="2000" dirty="0" smtClean="0"/>
              <a:t> </a:t>
            </a:r>
            <a:r>
              <a:rPr lang="pt-BR" dirty="0"/>
              <a:t>Douglas Moisés Pinheiro </a:t>
            </a:r>
            <a:r>
              <a:rPr lang="pt-BR" dirty="0" smtClean="0"/>
              <a:t>Carré</a:t>
            </a:r>
          </a:p>
          <a:p>
            <a:r>
              <a:rPr lang="pt-BR" sz="2000" dirty="0" smtClean="0"/>
              <a:t>	Membro interno: </a:t>
            </a:r>
            <a:r>
              <a:rPr lang="pt-BR" dirty="0" err="1" smtClean="0"/>
              <a:t>Dra</a:t>
            </a:r>
            <a:r>
              <a:rPr lang="pt-BR" dirty="0" smtClean="0"/>
              <a:t> </a:t>
            </a:r>
            <a:r>
              <a:rPr lang="pt-BR" dirty="0"/>
              <a:t>Lilian Cláudia Xavier Cordeiro</a:t>
            </a:r>
          </a:p>
          <a:p>
            <a:r>
              <a:rPr lang="pt-BR" sz="2000" dirty="0" smtClean="0"/>
              <a:t>	Membro externo: </a:t>
            </a:r>
            <a:r>
              <a:rPr lang="pt-BR" sz="2000" dirty="0" smtClean="0"/>
              <a:t>Me </a:t>
            </a:r>
            <a:r>
              <a:rPr lang="pt-BR" dirty="0"/>
              <a:t>Tatiane de Fátima da Silva </a:t>
            </a:r>
            <a:r>
              <a:rPr lang="pt-BR" dirty="0" err="1"/>
              <a:t>Pessôa</a:t>
            </a:r>
            <a:endParaRPr lang="pt-BR" dirty="0"/>
          </a:p>
          <a:p>
            <a:endParaRPr lang="pt-BR" sz="20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16 </a:t>
            </a:r>
            <a:r>
              <a:rPr lang="pt-BR" dirty="0" smtClean="0"/>
              <a:t>de janeiro de 2025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17h</a:t>
            </a:r>
            <a:endParaRPr lang="pt-BR" sz="500" b="1" dirty="0" smtClean="0"/>
          </a:p>
          <a:p>
            <a:r>
              <a:rPr lang="pt-BR" sz="2000" b="1" dirty="0" smtClean="0"/>
              <a:t>Local: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33157" y="11367655"/>
            <a:ext cx="2375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455103" y="11743445"/>
            <a:ext cx="4705003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50994" y="5647667"/>
            <a:ext cx="4707995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4"/>
              </a:rPr>
              <a:t>https://meet.google.com/vvt-vhks-ipt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1898</TotalTime>
  <Words>34</Words>
  <Application>Microsoft Office PowerPoint</Application>
  <PresentationFormat>Papel A4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Roboto</vt:lpstr>
      <vt:lpstr>Tahoma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40</cp:revision>
  <dcterms:created xsi:type="dcterms:W3CDTF">2023-03-30T18:32:49Z</dcterms:created>
  <dcterms:modified xsi:type="dcterms:W3CDTF">2025-01-07T14:14:43Z</dcterms:modified>
</cp:coreProperties>
</file>