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5576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Sistemas de Produção Vegetal</a:t>
            </a:r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</a:t>
            </a:r>
            <a:r>
              <a:rPr lang="pt-BR" sz="2000" b="1" dirty="0"/>
              <a:t>: </a:t>
            </a:r>
            <a:r>
              <a:rPr lang="pt-BR" sz="2000" b="1" dirty="0"/>
              <a:t>“Uso de diferentes fontes de coberturas no período de entre safra </a:t>
            </a:r>
            <a:r>
              <a:rPr lang="pt-BR" sz="2000" b="1" dirty="0" smtClean="0"/>
              <a:t>soja-trigo”.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 </a:t>
            </a:r>
            <a:r>
              <a:rPr lang="pt-BR" sz="2000" dirty="0" smtClean="0"/>
              <a:t>Gustavo Fernando </a:t>
            </a:r>
            <a:r>
              <a:rPr lang="pt-BR" sz="2000" dirty="0" err="1" smtClean="0"/>
              <a:t>Marquetti</a:t>
            </a:r>
            <a:endParaRPr lang="pt-BR" sz="2000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</a:t>
            </a:r>
            <a:r>
              <a:rPr lang="pt-BR" sz="2000" dirty="0" smtClean="0"/>
              <a:t>: </a:t>
            </a:r>
            <a:r>
              <a:rPr lang="pt-BR" sz="2000" dirty="0"/>
              <a:t>Fernando Machado dos Santos</a:t>
            </a:r>
            <a:endParaRPr lang="pt-BR" sz="2000" dirty="0" smtClean="0"/>
          </a:p>
          <a:p>
            <a:r>
              <a:rPr lang="pt-BR" sz="2000" dirty="0" smtClean="0"/>
              <a:t>	Membro: </a:t>
            </a:r>
            <a:r>
              <a:rPr lang="pt-BR" sz="2000" dirty="0"/>
              <a:t>Anderson Nunes </a:t>
            </a:r>
            <a:r>
              <a:rPr lang="pt-BR" sz="2000" dirty="0" smtClean="0"/>
              <a:t>Gabardo</a:t>
            </a:r>
            <a:endParaRPr lang="pt-BR" sz="2000" dirty="0" smtClean="0"/>
          </a:p>
          <a:p>
            <a:r>
              <a:rPr lang="pt-BR" sz="2000" dirty="0" smtClean="0"/>
              <a:t>	Membro: Juliana Marcia </a:t>
            </a:r>
            <a:r>
              <a:rPr lang="pt-BR" sz="2000" dirty="0" err="1" smtClean="0"/>
              <a:t>Rogalski</a:t>
            </a:r>
            <a:endParaRPr lang="pt-BR" sz="2000" dirty="0" smtClean="0"/>
          </a:p>
          <a:p>
            <a:r>
              <a:rPr lang="pt-BR" sz="2000" dirty="0"/>
              <a:t>	Membro: </a:t>
            </a:r>
            <a:r>
              <a:rPr lang="pt-BR" sz="2000" dirty="0" smtClean="0"/>
              <a:t>Robinson Barboza</a:t>
            </a:r>
            <a:endParaRPr lang="pt-BR" sz="2000" dirty="0" smtClean="0"/>
          </a:p>
          <a:p>
            <a:endParaRPr lang="pt-BR" sz="5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/>
              <a:t>10/01/2025</a:t>
            </a:r>
            <a:endParaRPr lang="pt-BR" sz="2000" dirty="0" smtClean="0"/>
          </a:p>
          <a:p>
            <a:r>
              <a:rPr lang="pt-BR" sz="2000" b="1" dirty="0" smtClean="0"/>
              <a:t>Horário: </a:t>
            </a:r>
            <a:r>
              <a:rPr lang="pt-BR" sz="2000" dirty="0" smtClean="0"/>
              <a:t>15h30min</a:t>
            </a:r>
            <a:endParaRPr lang="pt-BR" sz="2000" dirty="0" smtClean="0"/>
          </a:p>
          <a:p>
            <a:r>
              <a:rPr lang="pt-BR" sz="2000" b="1" dirty="0" smtClean="0"/>
              <a:t>Local</a:t>
            </a:r>
            <a:r>
              <a:rPr lang="pt-BR" sz="2000" b="1" dirty="0"/>
              <a:t>: </a:t>
            </a:r>
            <a:r>
              <a:rPr lang="pt-BR" sz="2000" dirty="0" smtClean="0"/>
              <a:t>IFRS </a:t>
            </a:r>
            <a:r>
              <a:rPr lang="pt-BR" sz="2000" i="1" dirty="0" smtClean="0"/>
              <a:t>Campus </a:t>
            </a:r>
            <a:r>
              <a:rPr lang="pt-BR" sz="2000" dirty="0"/>
              <a:t>Sertão - Setor de Culturas Anuais</a:t>
            </a: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28</Words>
  <Application>Microsoft Office PowerPoint</Application>
  <PresentationFormat>Papel A4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17</cp:revision>
  <dcterms:created xsi:type="dcterms:W3CDTF">2023-03-30T18:32:49Z</dcterms:created>
  <dcterms:modified xsi:type="dcterms:W3CDTF">2025-01-09T14:23:54Z</dcterms:modified>
</cp:coreProperties>
</file>