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897775" y="507349"/>
            <a:ext cx="7365076" cy="5576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1138" b="1" dirty="0" smtClean="0">
              <a:latin typeface="arial" panose="020B0604020202020204" pitchFamily="34" charset="0"/>
            </a:endParaRPr>
          </a:p>
          <a:p>
            <a:pPr algn="ctr"/>
            <a:endParaRPr lang="pt-BR" sz="2000" b="1" dirty="0"/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</a:t>
            </a:r>
            <a:r>
              <a:rPr lang="pt-BR" sz="2400" b="1" dirty="0" smtClean="0"/>
              <a:t>Sistemas de Produção Vegetal</a:t>
            </a:r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 smtClean="0"/>
              <a:t>Título</a:t>
            </a:r>
            <a:r>
              <a:rPr lang="pt-BR" sz="2000" b="1" dirty="0"/>
              <a:t>: </a:t>
            </a:r>
            <a:r>
              <a:rPr lang="pt-BR" sz="2000" b="1" dirty="0"/>
              <a:t>“Uso de diferentes fontes de coberturas no período de entre safra </a:t>
            </a:r>
            <a:r>
              <a:rPr lang="pt-BR" sz="2000" b="1" dirty="0" smtClean="0"/>
              <a:t>soja-trigo”.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 smtClean="0"/>
              <a:t>Discente</a:t>
            </a:r>
            <a:r>
              <a:rPr lang="pt-BR" sz="2000" b="1" dirty="0"/>
              <a:t>:</a:t>
            </a:r>
            <a:r>
              <a:rPr lang="pt-BR" sz="2000" dirty="0"/>
              <a:t> </a:t>
            </a:r>
            <a:r>
              <a:rPr lang="pt-BR" sz="2000" dirty="0" smtClean="0"/>
              <a:t>Gustavo Fernando </a:t>
            </a:r>
            <a:r>
              <a:rPr lang="pt-BR" sz="2000" dirty="0" err="1" smtClean="0"/>
              <a:t>Marquetti</a:t>
            </a:r>
            <a:endParaRPr lang="pt-BR" sz="2000" dirty="0" smtClean="0"/>
          </a:p>
          <a:p>
            <a:r>
              <a:rPr lang="pt-BR" sz="2000" b="1" dirty="0" smtClean="0"/>
              <a:t>Banca: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	Orientador</a:t>
            </a:r>
            <a:r>
              <a:rPr lang="pt-BR" sz="2000" dirty="0" smtClean="0"/>
              <a:t>: </a:t>
            </a:r>
            <a:r>
              <a:rPr lang="pt-BR" sz="2000" dirty="0"/>
              <a:t>Fernando Machado dos Santos</a:t>
            </a:r>
            <a:endParaRPr lang="pt-BR" sz="2000" dirty="0" smtClean="0"/>
          </a:p>
          <a:p>
            <a:r>
              <a:rPr lang="pt-BR" sz="2000" dirty="0" smtClean="0"/>
              <a:t>	Membro: </a:t>
            </a:r>
            <a:r>
              <a:rPr lang="pt-BR" sz="2000" dirty="0"/>
              <a:t>Anderson Nunes </a:t>
            </a:r>
            <a:r>
              <a:rPr lang="pt-BR" sz="2000" dirty="0" smtClean="0"/>
              <a:t>Gabardo</a:t>
            </a:r>
            <a:endParaRPr lang="pt-BR" sz="2000" dirty="0" smtClean="0"/>
          </a:p>
          <a:p>
            <a:r>
              <a:rPr lang="pt-BR" sz="2000" dirty="0" smtClean="0"/>
              <a:t>	Membro: Juliana Marcia </a:t>
            </a:r>
            <a:r>
              <a:rPr lang="pt-BR" sz="2000" dirty="0" err="1" smtClean="0"/>
              <a:t>Rogalski</a:t>
            </a:r>
            <a:endParaRPr lang="pt-BR" sz="2000" dirty="0" smtClean="0"/>
          </a:p>
          <a:p>
            <a:r>
              <a:rPr lang="pt-BR" sz="2000" dirty="0"/>
              <a:t>	Membro: </a:t>
            </a:r>
            <a:r>
              <a:rPr lang="pt-BR" sz="2000" dirty="0" smtClean="0"/>
              <a:t>Robinson Barboza</a:t>
            </a:r>
            <a:endParaRPr lang="pt-BR" sz="2000" dirty="0" smtClean="0"/>
          </a:p>
          <a:p>
            <a:endParaRPr lang="pt-BR" sz="500" dirty="0" smtClean="0"/>
          </a:p>
          <a:p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sz="2000" dirty="0"/>
              <a:t>10/01/2025</a:t>
            </a:r>
            <a:endParaRPr lang="pt-BR" sz="2000" dirty="0" smtClean="0"/>
          </a:p>
          <a:p>
            <a:r>
              <a:rPr lang="pt-BR" sz="2000" b="1" dirty="0" smtClean="0"/>
              <a:t>Horário: </a:t>
            </a:r>
            <a:r>
              <a:rPr lang="pt-BR" sz="2000" dirty="0" smtClean="0"/>
              <a:t>15h30min</a:t>
            </a:r>
            <a:endParaRPr lang="pt-BR" sz="2000" dirty="0" smtClean="0"/>
          </a:p>
          <a:p>
            <a:r>
              <a:rPr lang="pt-BR" sz="2000" b="1" dirty="0" smtClean="0"/>
              <a:t>Local</a:t>
            </a:r>
            <a:r>
              <a:rPr lang="pt-BR" sz="2000" b="1" dirty="0"/>
              <a:t>: </a:t>
            </a:r>
            <a:r>
              <a:rPr lang="pt-BR" sz="2000" dirty="0" smtClean="0"/>
              <a:t>IFRS </a:t>
            </a:r>
            <a:r>
              <a:rPr lang="pt-BR" sz="2000" i="1" dirty="0" smtClean="0"/>
              <a:t>Campus </a:t>
            </a:r>
            <a:r>
              <a:rPr lang="pt-BR" sz="2000" dirty="0"/>
              <a:t>Sertão - Setor de Culturas Anuais</a:t>
            </a:r>
            <a:endParaRPr lang="pt-BR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28</Words>
  <Application>Microsoft Office PowerPoint</Application>
  <PresentationFormat>Papel A4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17</cp:revision>
  <dcterms:created xsi:type="dcterms:W3CDTF">2023-03-30T18:32:49Z</dcterms:created>
  <dcterms:modified xsi:type="dcterms:W3CDTF">2025-01-09T14:23:54Z</dcterms:modified>
</cp:coreProperties>
</file>