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365076" cy="5715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1138" b="1" dirty="0" smtClean="0">
              <a:latin typeface="arial" panose="020B0604020202020204" pitchFamily="34" charset="0"/>
            </a:endParaRPr>
          </a:p>
          <a:p>
            <a:pPr algn="ctr"/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</a:t>
            </a:r>
            <a:r>
              <a:rPr lang="pt-BR" sz="2400" b="1" dirty="0" smtClean="0"/>
              <a:t>Sistemas de Produção Vegetal</a:t>
            </a:r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</a:t>
            </a:r>
            <a:r>
              <a:rPr lang="pt-BR" sz="2000" b="1" dirty="0"/>
              <a:t>: “Fatores que influenciam na qualidade fisiológica </a:t>
            </a:r>
            <a:r>
              <a:rPr lang="pt-BR" sz="2000" b="1"/>
              <a:t>de </a:t>
            </a:r>
            <a:r>
              <a:rPr lang="pt-BR" sz="2000" b="1" smtClean="0"/>
              <a:t>sementes </a:t>
            </a:r>
            <a:r>
              <a:rPr lang="pt-BR" sz="2000" b="1" dirty="0"/>
              <a:t>de </a:t>
            </a:r>
            <a:r>
              <a:rPr lang="pt-BR" sz="2000" b="1" dirty="0" smtClean="0"/>
              <a:t>soja armazenadas </a:t>
            </a:r>
            <a:r>
              <a:rPr lang="pt-BR" sz="2000" b="1" dirty="0"/>
              <a:t>em diferentes níveis de dano de umidade</a:t>
            </a:r>
            <a:r>
              <a:rPr lang="pt-BR" sz="2000" b="1" dirty="0" smtClean="0"/>
              <a:t>”.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/>
              <a:t>Discente</a:t>
            </a:r>
            <a:r>
              <a:rPr lang="pt-BR" sz="2000" b="1" dirty="0"/>
              <a:t>:</a:t>
            </a:r>
            <a:r>
              <a:rPr lang="pt-BR" sz="2000" dirty="0"/>
              <a:t> </a:t>
            </a:r>
            <a:r>
              <a:rPr lang="pt-BR" sz="2000" dirty="0" err="1"/>
              <a:t>Gleison</a:t>
            </a:r>
            <a:r>
              <a:rPr lang="pt-BR" sz="2000" dirty="0"/>
              <a:t> Sérgio </a:t>
            </a:r>
            <a:r>
              <a:rPr lang="pt-BR" sz="2000" dirty="0" err="1"/>
              <a:t>Catto</a:t>
            </a:r>
            <a:endParaRPr lang="pt-BR" sz="2000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Orientadora: </a:t>
            </a:r>
            <a:r>
              <a:rPr lang="pt-BR" sz="2000" dirty="0"/>
              <a:t>Maria Tereza </a:t>
            </a:r>
            <a:r>
              <a:rPr lang="pt-BR" sz="2000" dirty="0" err="1"/>
              <a:t>Bolzon</a:t>
            </a:r>
            <a:r>
              <a:rPr lang="pt-BR" sz="2000" dirty="0"/>
              <a:t> </a:t>
            </a:r>
            <a:r>
              <a:rPr lang="pt-BR" sz="2000" dirty="0" err="1"/>
              <a:t>Soster</a:t>
            </a:r>
            <a:endParaRPr lang="pt-BR" sz="2000" dirty="0" smtClean="0"/>
          </a:p>
          <a:p>
            <a:r>
              <a:rPr lang="pt-BR" sz="2000" dirty="0" smtClean="0"/>
              <a:t>	Membro: Augusto José </a:t>
            </a:r>
            <a:r>
              <a:rPr lang="pt-BR" sz="2000" dirty="0" err="1" smtClean="0"/>
              <a:t>Posser</a:t>
            </a:r>
            <a:endParaRPr lang="pt-BR" sz="2000" dirty="0" smtClean="0"/>
          </a:p>
          <a:p>
            <a:r>
              <a:rPr lang="pt-BR" sz="2000" dirty="0" smtClean="0"/>
              <a:t>	Membro: Juliana Marcia </a:t>
            </a:r>
            <a:r>
              <a:rPr lang="pt-BR" sz="2000" dirty="0" err="1" smtClean="0"/>
              <a:t>Rogalski</a:t>
            </a:r>
            <a:endParaRPr lang="pt-BR" sz="2000" dirty="0" smtClean="0"/>
          </a:p>
          <a:p>
            <a:endParaRPr lang="pt-BR" sz="5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sz="2000" dirty="0"/>
              <a:t>10/01/2025</a:t>
            </a:r>
            <a:endParaRPr lang="pt-BR" sz="2000" dirty="0" smtClean="0"/>
          </a:p>
          <a:p>
            <a:r>
              <a:rPr lang="pt-BR" sz="2000" b="1" dirty="0" smtClean="0"/>
              <a:t>Horário: </a:t>
            </a:r>
            <a:r>
              <a:rPr lang="pt-BR" sz="2000" dirty="0" smtClean="0"/>
              <a:t>17h</a:t>
            </a:r>
          </a:p>
          <a:p>
            <a:r>
              <a:rPr lang="pt-BR" sz="2000" b="1" dirty="0" smtClean="0"/>
              <a:t>Local</a:t>
            </a:r>
            <a:r>
              <a:rPr lang="pt-BR" sz="2000" b="1" dirty="0"/>
              <a:t>: </a:t>
            </a:r>
            <a:r>
              <a:rPr lang="pt-BR" sz="2000" dirty="0"/>
              <a:t>Sala </a:t>
            </a:r>
            <a:r>
              <a:rPr lang="pt-BR" sz="2000" dirty="0" smtClean="0"/>
              <a:t>A1318 – IFRS </a:t>
            </a:r>
            <a:r>
              <a:rPr lang="pt-BR" sz="2000" i="1" dirty="0" smtClean="0"/>
              <a:t>Campus</a:t>
            </a:r>
            <a:r>
              <a:rPr lang="pt-BR" sz="2000" dirty="0" smtClean="0"/>
              <a:t> Sertão</a:t>
            </a:r>
            <a:endParaRPr lang="pt-BR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34</Words>
  <Application>Microsoft Office PowerPoint</Application>
  <PresentationFormat>Papel A4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16</cp:revision>
  <dcterms:created xsi:type="dcterms:W3CDTF">2023-03-30T18:32:49Z</dcterms:created>
  <dcterms:modified xsi:type="dcterms:W3CDTF">2025-01-09T14:09:52Z</dcterms:modified>
</cp:coreProperties>
</file>