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16/09/2024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et.google.com/wjm-rtoq-dq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014879" y="412895"/>
            <a:ext cx="7622770" cy="5699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138" b="1" dirty="0" smtClean="0">
              <a:latin typeface="arial" panose="020B0604020202020204" pitchFamily="34" charset="0"/>
            </a:endParaRPr>
          </a:p>
          <a:p>
            <a:endParaRPr lang="pt-BR" sz="2000" b="1" dirty="0"/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Teorias e Metodologias da </a:t>
            </a:r>
            <a:r>
              <a:rPr lang="pt-BR" sz="2400" b="1" dirty="0" smtClean="0"/>
              <a:t>Educação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 smtClean="0"/>
              <a:t>Título: </a:t>
            </a:r>
            <a:r>
              <a:rPr lang="pt-BR" b="1" dirty="0" smtClean="0"/>
              <a:t>“Um </a:t>
            </a:r>
            <a:r>
              <a:rPr lang="pt-BR" b="1" dirty="0"/>
              <a:t>guia fotográfico de campo sobre os liquens como estratégia pedagógica no ensino de Biologia no interior do município de </a:t>
            </a:r>
            <a:r>
              <a:rPr lang="pt-BR" b="1" dirty="0" smtClean="0"/>
              <a:t>Sertão-RS”</a:t>
            </a:r>
            <a:endParaRPr lang="pt-BR" b="1" dirty="0" smtClean="0"/>
          </a:p>
          <a:p>
            <a:endParaRPr lang="pt-BR" sz="2000" dirty="0" smtClean="0"/>
          </a:p>
          <a:p>
            <a:endParaRPr lang="pt-BR" sz="500" b="1" dirty="0" smtClean="0"/>
          </a:p>
          <a:p>
            <a:r>
              <a:rPr lang="pt-BR" sz="2000" b="1" dirty="0" smtClean="0"/>
              <a:t>Discente: </a:t>
            </a:r>
            <a:r>
              <a:rPr lang="pt-BR" dirty="0" err="1"/>
              <a:t>Laísa</a:t>
            </a:r>
            <a:r>
              <a:rPr lang="pt-BR" dirty="0"/>
              <a:t> </a:t>
            </a:r>
            <a:r>
              <a:rPr lang="pt-BR" dirty="0" smtClean="0"/>
              <a:t>Pereira</a:t>
            </a:r>
          </a:p>
          <a:p>
            <a:r>
              <a:rPr lang="pt-BR" sz="2000" b="1" dirty="0" smtClean="0"/>
              <a:t>Banca</a:t>
            </a:r>
            <a:r>
              <a:rPr lang="pt-BR" sz="2000" b="1" dirty="0" smtClean="0"/>
              <a:t>: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	</a:t>
            </a:r>
            <a:r>
              <a:rPr lang="pt-BR" sz="2000" dirty="0" smtClean="0"/>
              <a:t>Orientadora: </a:t>
            </a:r>
            <a:r>
              <a:rPr lang="pt-BR" dirty="0"/>
              <a:t>Maria Cláudia Melo Pacheco de Medeiros</a:t>
            </a:r>
            <a:r>
              <a:rPr lang="pt-BR" sz="2000" dirty="0" smtClean="0"/>
              <a:t>	</a:t>
            </a:r>
            <a:endParaRPr lang="pt-BR" sz="2000" dirty="0" smtClean="0"/>
          </a:p>
          <a:p>
            <a:r>
              <a:rPr lang="pt-BR" sz="2000" dirty="0"/>
              <a:t>	</a:t>
            </a:r>
            <a:r>
              <a:rPr lang="pt-BR" sz="2000" dirty="0" smtClean="0"/>
              <a:t>Membro interno: </a:t>
            </a:r>
            <a:r>
              <a:rPr lang="pt-BR" dirty="0" smtClean="0"/>
              <a:t>Lilian </a:t>
            </a:r>
            <a:r>
              <a:rPr lang="pt-BR" dirty="0"/>
              <a:t>Claudia Xavier Cordeiro</a:t>
            </a:r>
            <a:endParaRPr lang="pt-BR" sz="2000" dirty="0" smtClean="0"/>
          </a:p>
          <a:p>
            <a:r>
              <a:rPr lang="pt-BR" sz="2000" dirty="0" smtClean="0"/>
              <a:t>	Membro </a:t>
            </a:r>
            <a:r>
              <a:rPr lang="pt-BR" sz="2000" dirty="0" smtClean="0"/>
              <a:t>externo: </a:t>
            </a:r>
            <a:r>
              <a:rPr lang="pt-BR" dirty="0"/>
              <a:t>Roberto </a:t>
            </a:r>
            <a:r>
              <a:rPr lang="pt-BR" dirty="0" err="1"/>
              <a:t>Valmorbida</a:t>
            </a:r>
            <a:r>
              <a:rPr lang="pt-BR" dirty="0"/>
              <a:t> </a:t>
            </a:r>
            <a:r>
              <a:rPr lang="pt-BR" dirty="0" smtClean="0"/>
              <a:t>Aguiar</a:t>
            </a:r>
          </a:p>
          <a:p>
            <a:endParaRPr lang="pt-BR" sz="500" b="1" dirty="0" smtClean="0"/>
          </a:p>
          <a:p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dirty="0"/>
              <a:t>30/09/2024</a:t>
            </a:r>
            <a:r>
              <a:rPr lang="pt-BR" sz="2000" dirty="0"/>
              <a:t> </a:t>
            </a:r>
            <a:endParaRPr lang="pt-BR" sz="2000" b="1" dirty="0"/>
          </a:p>
          <a:p>
            <a:endParaRPr lang="pt-BR" sz="500" b="1" dirty="0" smtClean="0"/>
          </a:p>
          <a:p>
            <a:r>
              <a:rPr lang="pt-BR" sz="2000" b="1" dirty="0" smtClean="0"/>
              <a:t>Horário: </a:t>
            </a:r>
            <a:r>
              <a:rPr lang="pt-BR" dirty="0" smtClean="0"/>
              <a:t>17h</a:t>
            </a:r>
            <a:endParaRPr lang="pt-BR" sz="500" b="1" dirty="0" smtClean="0"/>
          </a:p>
          <a:p>
            <a:r>
              <a:rPr lang="pt-BR" sz="2000" b="1" dirty="0" smtClean="0"/>
              <a:t>Local: </a:t>
            </a:r>
            <a:endParaRPr lang="pt-BR" sz="20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55585" y="343457"/>
            <a:ext cx="3016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690406" y="5955444"/>
            <a:ext cx="3016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78853" y="5664689"/>
            <a:ext cx="46496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kumimoji="0" lang="pt-BR" altLang="pt-BR" sz="16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meet.google.com/wjm-rtoq-dqz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1855</TotalTime>
  <Words>45</Words>
  <Application>Microsoft Office PowerPoint</Application>
  <PresentationFormat>Papel A4 (210x297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Arial</vt:lpstr>
      <vt:lpstr>Calibri</vt:lpstr>
      <vt:lpstr>Calibri Light</vt:lpstr>
      <vt:lpstr>Roboto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34</cp:revision>
  <dcterms:created xsi:type="dcterms:W3CDTF">2023-03-30T18:32:49Z</dcterms:created>
  <dcterms:modified xsi:type="dcterms:W3CDTF">2024-09-16T19:53:58Z</dcterms:modified>
</cp:coreProperties>
</file>