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96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572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49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48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9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93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85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09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99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97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66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C361-0697-41F3-A257-4337ED4890F8}" type="datetimeFigureOut">
              <a:rPr lang="pt-BR" smtClean="0"/>
              <a:t>17/09/2024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05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et.google.com/ouv-uras-km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0106" y="61046"/>
            <a:ext cx="1745893" cy="212520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-238429" y="238429"/>
            <a:ext cx="2729608" cy="2252749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/>
          <a:srcRect r="11088"/>
          <a:stretch/>
        </p:blipFill>
        <p:spPr>
          <a:xfrm rot="10800000" flipV="1">
            <a:off x="7192483" y="4339244"/>
            <a:ext cx="2713517" cy="2518756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014879" y="412895"/>
            <a:ext cx="7622770" cy="5622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138" b="1" dirty="0" smtClean="0">
              <a:latin typeface="arial" panose="020B0604020202020204" pitchFamily="34" charset="0"/>
            </a:endParaRPr>
          </a:p>
          <a:p>
            <a:endParaRPr lang="pt-BR" sz="2000" b="1" dirty="0"/>
          </a:p>
          <a:p>
            <a:pPr algn="ctr"/>
            <a:r>
              <a:rPr lang="pt-BR" sz="3600" b="1" dirty="0" smtClean="0"/>
              <a:t>BANCA DE DEFESA </a:t>
            </a:r>
            <a:r>
              <a:rPr lang="pt-BR" sz="3600" b="1" dirty="0"/>
              <a:t>PÚBLICA</a:t>
            </a:r>
            <a:endParaRPr lang="pt-BR" sz="3600" dirty="0"/>
          </a:p>
          <a:p>
            <a:pPr algn="ctr"/>
            <a:r>
              <a:rPr lang="pt-BR" sz="2400" b="1" dirty="0" smtClean="0"/>
              <a:t>Especialização </a:t>
            </a:r>
            <a:r>
              <a:rPr lang="pt-BR" sz="2400" b="1" dirty="0"/>
              <a:t>em Teorias e Metodologias da </a:t>
            </a:r>
            <a:r>
              <a:rPr lang="pt-BR" sz="2400" b="1" dirty="0" smtClean="0"/>
              <a:t>Educação</a:t>
            </a:r>
          </a:p>
          <a:p>
            <a:pPr algn="ctr"/>
            <a:endParaRPr lang="pt-BR" sz="2000" dirty="0"/>
          </a:p>
          <a:p>
            <a:pPr algn="ctr"/>
            <a:endParaRPr lang="pt-BR" sz="2000" dirty="0" smtClean="0"/>
          </a:p>
          <a:p>
            <a:pPr algn="just"/>
            <a:r>
              <a:rPr lang="pt-BR" sz="2000" b="1" dirty="0" smtClean="0"/>
              <a:t>Título: </a:t>
            </a:r>
            <a:r>
              <a:rPr lang="pt-BR" b="1" dirty="0" smtClean="0"/>
              <a:t>“A alfabetização em braile para deficientes visuais por meio de um alfabeto desenvolvido numa impressora 3D”</a:t>
            </a:r>
            <a:endParaRPr lang="pt-BR" b="1" dirty="0" smtClean="0"/>
          </a:p>
          <a:p>
            <a:endParaRPr lang="pt-BR" sz="2000" dirty="0" smtClean="0"/>
          </a:p>
          <a:p>
            <a:endParaRPr lang="pt-BR" sz="500" b="1" dirty="0" smtClean="0"/>
          </a:p>
          <a:p>
            <a:r>
              <a:rPr lang="pt-BR" sz="2000" b="1" dirty="0" smtClean="0"/>
              <a:t>Discente: </a:t>
            </a:r>
            <a:r>
              <a:rPr lang="pt-BR" dirty="0" err="1" smtClean="0"/>
              <a:t>Samanda</a:t>
            </a:r>
            <a:r>
              <a:rPr lang="pt-BR" dirty="0" smtClean="0"/>
              <a:t> Reche</a:t>
            </a:r>
            <a:endParaRPr lang="pt-BR" dirty="0" smtClean="0"/>
          </a:p>
          <a:p>
            <a:r>
              <a:rPr lang="pt-BR" sz="2000" b="1" dirty="0" smtClean="0"/>
              <a:t>Banca: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	</a:t>
            </a:r>
            <a:r>
              <a:rPr lang="pt-BR" sz="2000" dirty="0" smtClean="0"/>
              <a:t>Orientador: Dr. Marcos </a:t>
            </a:r>
            <a:r>
              <a:rPr lang="pt-BR" sz="2000" dirty="0" err="1" smtClean="0"/>
              <a:t>Antonio</a:t>
            </a:r>
            <a:r>
              <a:rPr lang="pt-BR" sz="2000" dirty="0" smtClean="0"/>
              <a:t> de Oliveira</a:t>
            </a:r>
            <a:endParaRPr lang="pt-BR" sz="2000" dirty="0" smtClean="0"/>
          </a:p>
          <a:p>
            <a:r>
              <a:rPr lang="pt-BR" sz="2000" dirty="0"/>
              <a:t>	</a:t>
            </a:r>
            <a:r>
              <a:rPr lang="pt-BR" sz="2000" dirty="0" smtClean="0"/>
              <a:t>Membro interno: </a:t>
            </a:r>
            <a:r>
              <a:rPr lang="pt-BR" dirty="0" smtClean="0"/>
              <a:t>Dra. Andréia </a:t>
            </a:r>
            <a:r>
              <a:rPr lang="pt-BR" dirty="0" err="1" smtClean="0"/>
              <a:t>Mendiola</a:t>
            </a:r>
            <a:r>
              <a:rPr lang="pt-BR" dirty="0" smtClean="0"/>
              <a:t> </a:t>
            </a:r>
            <a:r>
              <a:rPr lang="pt-BR" dirty="0" err="1" smtClean="0"/>
              <a:t>Marcon</a:t>
            </a:r>
            <a:endParaRPr lang="pt-BR" sz="2000" dirty="0" smtClean="0"/>
          </a:p>
          <a:p>
            <a:r>
              <a:rPr lang="pt-BR" sz="2000" dirty="0" smtClean="0"/>
              <a:t>	Membro externo: </a:t>
            </a:r>
            <a:r>
              <a:rPr lang="pt-BR" sz="2000" dirty="0" smtClean="0"/>
              <a:t>Dra. </a:t>
            </a:r>
            <a:r>
              <a:rPr lang="pt-BR" sz="2000" dirty="0" err="1" smtClean="0"/>
              <a:t>AndrÉa</a:t>
            </a:r>
            <a:r>
              <a:rPr lang="pt-BR" sz="2000" dirty="0" smtClean="0"/>
              <a:t> </a:t>
            </a:r>
            <a:r>
              <a:rPr lang="pt-BR" sz="2000" dirty="0" err="1" smtClean="0"/>
              <a:t>Poletto</a:t>
            </a:r>
            <a:r>
              <a:rPr lang="pt-BR" sz="2000" dirty="0" smtClean="0"/>
              <a:t> Souza</a:t>
            </a:r>
            <a:endParaRPr lang="pt-BR" sz="500" b="1" dirty="0" smtClean="0"/>
          </a:p>
          <a:p>
            <a:r>
              <a:rPr lang="pt-BR" sz="2000" b="1" dirty="0" smtClean="0"/>
              <a:t>Data</a:t>
            </a:r>
            <a:r>
              <a:rPr lang="pt-BR" sz="2000" b="1" dirty="0"/>
              <a:t>: </a:t>
            </a:r>
            <a:r>
              <a:rPr lang="pt-BR" dirty="0" smtClean="0"/>
              <a:t>23 de setembro de 2024</a:t>
            </a:r>
            <a:r>
              <a:rPr lang="pt-BR" sz="2000" dirty="0"/>
              <a:t> </a:t>
            </a:r>
            <a:endParaRPr lang="pt-BR" sz="2000" b="1" dirty="0"/>
          </a:p>
          <a:p>
            <a:endParaRPr lang="pt-BR" sz="500" b="1" dirty="0" smtClean="0"/>
          </a:p>
          <a:p>
            <a:r>
              <a:rPr lang="pt-BR" sz="2000" b="1" dirty="0" smtClean="0"/>
              <a:t>Horário: </a:t>
            </a:r>
            <a:r>
              <a:rPr lang="pt-BR" dirty="0" smtClean="0"/>
              <a:t>19h</a:t>
            </a:r>
            <a:endParaRPr lang="pt-BR" sz="500" b="1" dirty="0" smtClean="0"/>
          </a:p>
          <a:p>
            <a:r>
              <a:rPr lang="pt-BR" sz="2000" b="1" dirty="0" smtClean="0"/>
              <a:t>Local: </a:t>
            </a:r>
            <a:endParaRPr lang="pt-BR" sz="200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055585" y="343457"/>
            <a:ext cx="3016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690406" y="5955444"/>
            <a:ext cx="30168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737386" y="3189555"/>
            <a:ext cx="464965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95797" y="5598622"/>
            <a:ext cx="407291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1" i="0" u="none" strike="noStrike" cap="none" normalizeH="0" baseline="0" dirty="0" smtClean="0">
                <a:ln>
                  <a:noFill/>
                </a:ln>
                <a:solidFill>
                  <a:srgbClr val="0563C1"/>
                </a:solidFill>
                <a:effectLst/>
                <a:cs typeface="Calibri" panose="020F0502020204030204" pitchFamily="34" charset="0"/>
                <a:hlinkClick r:id="rId4"/>
              </a:rPr>
              <a:t>https://meet.google.com/ouv-uras-kmo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9677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1860</TotalTime>
  <Words>40</Words>
  <Application>Microsoft Office PowerPoint</Application>
  <PresentationFormat>Papel A4 (210x297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7" baseType="lpstr">
      <vt:lpstr>Arial</vt:lpstr>
      <vt:lpstr>Arial</vt:lpstr>
      <vt:lpstr>Calibri</vt:lpstr>
      <vt:lpstr>Calibri Light</vt:lpstr>
      <vt:lpstr>Roboto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Marindia Zeni</dc:creator>
  <cp:lastModifiedBy>Milene Hannecker</cp:lastModifiedBy>
  <cp:revision>35</cp:revision>
  <dcterms:created xsi:type="dcterms:W3CDTF">2023-03-30T18:32:49Z</dcterms:created>
  <dcterms:modified xsi:type="dcterms:W3CDTF">2024-09-17T17:48:07Z</dcterms:modified>
</cp:coreProperties>
</file>