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ouv-uras-km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014879" y="412895"/>
            <a:ext cx="7622770" cy="5622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138" b="1" dirty="0" smtClean="0">
              <a:latin typeface="arial" panose="020B0604020202020204" pitchFamily="34" charset="0"/>
            </a:endParaRPr>
          </a:p>
          <a:p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Teorias e Metodologias da </a:t>
            </a:r>
            <a:r>
              <a:rPr lang="pt-BR" sz="2400" b="1" dirty="0" smtClean="0"/>
              <a:t>Educação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Título: </a:t>
            </a:r>
            <a:r>
              <a:rPr lang="pt-BR" b="1" dirty="0" smtClean="0"/>
              <a:t>“A alfabetização em braile para deficientes visuais por meio de um alfabeto desenvolvido numa impressora 3D”</a:t>
            </a:r>
            <a:endParaRPr lang="pt-BR" b="1" dirty="0" smtClean="0"/>
          </a:p>
          <a:p>
            <a:endParaRPr lang="pt-BR" sz="2000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Discente: </a:t>
            </a:r>
            <a:r>
              <a:rPr lang="pt-BR" dirty="0" err="1" smtClean="0"/>
              <a:t>Samanda</a:t>
            </a:r>
            <a:r>
              <a:rPr lang="pt-BR" dirty="0" smtClean="0"/>
              <a:t> Reche</a:t>
            </a:r>
            <a:endParaRPr lang="pt-BR" dirty="0" smtClean="0"/>
          </a:p>
          <a:p>
            <a:r>
              <a:rPr lang="pt-BR" sz="2000" b="1" dirty="0" smtClean="0"/>
              <a:t>Banca: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</a:t>
            </a:r>
            <a:r>
              <a:rPr lang="pt-BR" sz="2000" dirty="0" smtClean="0"/>
              <a:t>Orientador: Dr. Marcos </a:t>
            </a:r>
            <a:r>
              <a:rPr lang="pt-BR" sz="2000" dirty="0" err="1" smtClean="0"/>
              <a:t>Antonio</a:t>
            </a:r>
            <a:r>
              <a:rPr lang="pt-BR" sz="2000" dirty="0" smtClean="0"/>
              <a:t> de Oliveira</a:t>
            </a:r>
            <a:endParaRPr lang="pt-BR" sz="2000" dirty="0" smtClean="0"/>
          </a:p>
          <a:p>
            <a:r>
              <a:rPr lang="pt-BR" sz="2000" dirty="0"/>
              <a:t>	</a:t>
            </a:r>
            <a:r>
              <a:rPr lang="pt-BR" sz="2000" dirty="0" smtClean="0"/>
              <a:t>Membro interno: </a:t>
            </a:r>
            <a:r>
              <a:rPr lang="pt-BR" dirty="0" smtClean="0"/>
              <a:t>Dra. Andréia </a:t>
            </a:r>
            <a:r>
              <a:rPr lang="pt-BR" dirty="0" err="1" smtClean="0"/>
              <a:t>Mendiola</a:t>
            </a:r>
            <a:r>
              <a:rPr lang="pt-BR" dirty="0" smtClean="0"/>
              <a:t> </a:t>
            </a:r>
            <a:r>
              <a:rPr lang="pt-BR" dirty="0" err="1" smtClean="0"/>
              <a:t>Marcon</a:t>
            </a:r>
            <a:endParaRPr lang="pt-BR" sz="2000" dirty="0" smtClean="0"/>
          </a:p>
          <a:p>
            <a:r>
              <a:rPr lang="pt-BR" sz="2000" dirty="0" smtClean="0"/>
              <a:t>	Membro externo: </a:t>
            </a:r>
            <a:r>
              <a:rPr lang="pt-BR" sz="2000" dirty="0" smtClean="0"/>
              <a:t>Dra. </a:t>
            </a:r>
            <a:r>
              <a:rPr lang="pt-BR" sz="2000" dirty="0" err="1" smtClean="0"/>
              <a:t>AndrÉa</a:t>
            </a:r>
            <a:r>
              <a:rPr lang="pt-BR" sz="2000" dirty="0" smtClean="0"/>
              <a:t> </a:t>
            </a:r>
            <a:r>
              <a:rPr lang="pt-BR" sz="2000" dirty="0" err="1" smtClean="0"/>
              <a:t>Poletto</a:t>
            </a:r>
            <a:r>
              <a:rPr lang="pt-BR" sz="2000" dirty="0" smtClean="0"/>
              <a:t> Souza</a:t>
            </a:r>
            <a:endParaRPr lang="pt-BR" sz="500" b="1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dirty="0" smtClean="0"/>
              <a:t>23 de setembro de 2024</a:t>
            </a:r>
            <a:r>
              <a:rPr lang="pt-BR" sz="2000" dirty="0"/>
              <a:t> </a:t>
            </a:r>
            <a:endParaRPr lang="pt-BR" sz="2000" b="1" dirty="0"/>
          </a:p>
          <a:p>
            <a:endParaRPr lang="pt-BR" sz="500" b="1" dirty="0" smtClean="0"/>
          </a:p>
          <a:p>
            <a:r>
              <a:rPr lang="pt-BR" sz="2000" b="1" dirty="0" smtClean="0"/>
              <a:t>Horário: </a:t>
            </a:r>
            <a:r>
              <a:rPr lang="pt-BR" dirty="0" smtClean="0"/>
              <a:t>19h</a:t>
            </a:r>
            <a:endParaRPr lang="pt-BR" sz="500" b="1" dirty="0" smtClean="0"/>
          </a:p>
          <a:p>
            <a:r>
              <a:rPr lang="pt-BR" sz="2000" b="1" dirty="0" smtClean="0"/>
              <a:t>Local: </a:t>
            </a:r>
            <a:endParaRPr lang="pt-BR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55585" y="343457"/>
            <a:ext cx="3016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90406" y="5955444"/>
            <a:ext cx="3016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37386" y="3189555"/>
            <a:ext cx="46496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5797" y="5598622"/>
            <a:ext cx="40729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cs typeface="Calibri" panose="020F0502020204030204" pitchFamily="34" charset="0"/>
                <a:hlinkClick r:id="rId4"/>
              </a:rPr>
              <a:t>https://meet.google.com/ouv-uras-kmo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1860</TotalTime>
  <Words>40</Words>
  <Application>Microsoft Office PowerPoint</Application>
  <PresentationFormat>Papel A4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35</cp:revision>
  <dcterms:created xsi:type="dcterms:W3CDTF">2023-03-30T18:32:49Z</dcterms:created>
  <dcterms:modified xsi:type="dcterms:W3CDTF">2024-09-17T17:48:07Z</dcterms:modified>
</cp:coreProperties>
</file>