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2969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5729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949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89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9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393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85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09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599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6970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660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61-0697-41F3-A257-4337ED4890F8}" type="datetimeFigureOut">
              <a:rPr lang="pt-BR" smtClean="0"/>
              <a:t>01/08/2024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621F2-5589-400B-84C2-33E3893662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105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meet.google.com/xxs-yycn-bq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106" y="61046"/>
            <a:ext cx="1745893" cy="2125202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238429" y="238429"/>
            <a:ext cx="2729608" cy="2252749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 rotWithShape="1">
          <a:blip r:embed="rId3"/>
          <a:srcRect r="11088"/>
          <a:stretch/>
        </p:blipFill>
        <p:spPr>
          <a:xfrm rot="10800000" flipV="1">
            <a:off x="7192483" y="4339244"/>
            <a:ext cx="2713517" cy="2518756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897775" y="507349"/>
            <a:ext cx="7622770" cy="5976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1138" b="1" dirty="0" smtClean="0">
              <a:latin typeface="arial" panose="020B0604020202020204" pitchFamily="34" charset="0"/>
            </a:endParaRPr>
          </a:p>
          <a:p>
            <a:endParaRPr lang="pt-BR" sz="2000" b="1" dirty="0"/>
          </a:p>
          <a:p>
            <a:pPr algn="ctr"/>
            <a:r>
              <a:rPr lang="pt-BR" sz="3600" b="1" dirty="0" smtClean="0"/>
              <a:t>BANCA DE DEFESA </a:t>
            </a:r>
            <a:r>
              <a:rPr lang="pt-BR" sz="3600" b="1" dirty="0"/>
              <a:t>PÚBLICA</a:t>
            </a:r>
            <a:endParaRPr lang="pt-BR" sz="3600" dirty="0"/>
          </a:p>
          <a:p>
            <a:pPr algn="ctr"/>
            <a:r>
              <a:rPr lang="pt-BR" sz="2400" b="1" dirty="0" smtClean="0"/>
              <a:t>Especialização </a:t>
            </a:r>
            <a:r>
              <a:rPr lang="pt-BR" sz="2400" b="1" dirty="0"/>
              <a:t>em Teorias e Metodologias da </a:t>
            </a:r>
            <a:r>
              <a:rPr lang="pt-BR" sz="2400" b="1" dirty="0" smtClean="0"/>
              <a:t>Educação</a:t>
            </a:r>
          </a:p>
          <a:p>
            <a:pPr algn="ctr"/>
            <a:endParaRPr lang="pt-BR" sz="2000" dirty="0"/>
          </a:p>
          <a:p>
            <a:pPr algn="ctr"/>
            <a:endParaRPr lang="pt-BR" sz="2000" dirty="0" smtClean="0"/>
          </a:p>
          <a:p>
            <a:pPr algn="just"/>
            <a:r>
              <a:rPr lang="pt-BR" sz="2000" b="1" dirty="0" smtClean="0"/>
              <a:t>Título</a:t>
            </a:r>
            <a:r>
              <a:rPr lang="pt-BR" sz="2000" b="1" dirty="0" smtClean="0"/>
              <a:t>: </a:t>
            </a:r>
            <a:r>
              <a:rPr lang="pt-BR" dirty="0" smtClean="0"/>
              <a:t>"</a:t>
            </a:r>
            <a:r>
              <a:rPr lang="pt-BR" b="1" dirty="0"/>
              <a:t>OBJETIVOS DE DESENVOLVIMENTO SUSTENTÁVEIS VÃO À ESCOLA:  IMPORTÂNCIA DA EDUCAÇÃO AMBIENTAL PARA PRESERVAR A NOSSA CASA </a:t>
            </a:r>
            <a:r>
              <a:rPr lang="pt-BR" b="1" dirty="0" smtClean="0"/>
              <a:t>COMUM“</a:t>
            </a:r>
          </a:p>
          <a:p>
            <a:endParaRPr lang="pt-BR" sz="2000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Discente</a:t>
            </a:r>
            <a:r>
              <a:rPr lang="pt-BR" sz="2000" b="1" dirty="0" smtClean="0"/>
              <a:t>: </a:t>
            </a:r>
            <a:r>
              <a:rPr lang="pt-BR" b="1" dirty="0"/>
              <a:t>CARINA DEOLINDA DA SILVA LOPES</a:t>
            </a:r>
            <a:endParaRPr lang="pt-BR" sz="500" b="1" dirty="0" smtClean="0"/>
          </a:p>
          <a:p>
            <a:r>
              <a:rPr lang="pt-BR" sz="2000" b="1" dirty="0" smtClean="0"/>
              <a:t>Banca:</a:t>
            </a:r>
            <a:r>
              <a:rPr lang="pt-BR" sz="2000" dirty="0" smtClean="0"/>
              <a:t/>
            </a:r>
            <a:br>
              <a:rPr lang="pt-BR" sz="2000" dirty="0" smtClean="0"/>
            </a:br>
            <a:r>
              <a:rPr lang="pt-BR" sz="2000" dirty="0" smtClean="0"/>
              <a:t>	Orientadora Dra. </a:t>
            </a:r>
            <a:r>
              <a:rPr lang="pt-BR" dirty="0" err="1"/>
              <a:t>Jeonice</a:t>
            </a:r>
            <a:r>
              <a:rPr lang="pt-BR" dirty="0"/>
              <a:t> </a:t>
            </a:r>
            <a:r>
              <a:rPr lang="pt-BR" dirty="0" err="1"/>
              <a:t>Werle</a:t>
            </a:r>
            <a:r>
              <a:rPr lang="pt-BR" dirty="0"/>
              <a:t> </a:t>
            </a:r>
            <a:r>
              <a:rPr lang="pt-BR" dirty="0" err="1"/>
              <a:t>Techio</a:t>
            </a:r>
            <a:endParaRPr lang="pt-BR" sz="2000" dirty="0" smtClean="0"/>
          </a:p>
          <a:p>
            <a:r>
              <a:rPr lang="pt-BR" sz="2000" dirty="0" smtClean="0"/>
              <a:t>	Membro </a:t>
            </a:r>
            <a:r>
              <a:rPr lang="pt-BR" sz="2000" dirty="0" smtClean="0"/>
              <a:t>interno Dr. </a:t>
            </a:r>
            <a:r>
              <a:rPr lang="pt-BR" dirty="0"/>
              <a:t>Roberto </a:t>
            </a:r>
            <a:r>
              <a:rPr lang="pt-BR" dirty="0" err="1"/>
              <a:t>Valmorbida</a:t>
            </a:r>
            <a:r>
              <a:rPr lang="pt-BR" dirty="0"/>
              <a:t> de Aguiar</a:t>
            </a:r>
            <a:endParaRPr lang="pt-BR" sz="2000" dirty="0" smtClean="0"/>
          </a:p>
          <a:p>
            <a:r>
              <a:rPr lang="pt-BR" sz="2000" dirty="0" smtClean="0"/>
              <a:t>	Membro interno Dra. </a:t>
            </a:r>
            <a:r>
              <a:rPr lang="it-IT" dirty="0"/>
              <a:t>Marcia </a:t>
            </a:r>
            <a:r>
              <a:rPr lang="it-IT" dirty="0" err="1"/>
              <a:t>Amaral</a:t>
            </a:r>
            <a:r>
              <a:rPr lang="it-IT" dirty="0"/>
              <a:t> Correa </a:t>
            </a:r>
            <a:r>
              <a:rPr lang="it-IT" dirty="0" err="1"/>
              <a:t>Ughini</a:t>
            </a:r>
            <a:r>
              <a:rPr lang="it-IT" dirty="0"/>
              <a:t> </a:t>
            </a:r>
            <a:r>
              <a:rPr lang="it-IT" dirty="0" err="1" smtClean="0"/>
              <a:t>Villarroel</a:t>
            </a:r>
            <a:endParaRPr lang="it-IT" dirty="0" smtClean="0"/>
          </a:p>
          <a:p>
            <a:endParaRPr lang="pt-BR" sz="500" b="1" dirty="0" smtClean="0"/>
          </a:p>
          <a:p>
            <a:r>
              <a:rPr lang="pt-BR" sz="2000" b="1" dirty="0" smtClean="0"/>
              <a:t>Data</a:t>
            </a:r>
            <a:r>
              <a:rPr lang="pt-BR" sz="2000" b="1" dirty="0"/>
              <a:t>: </a:t>
            </a:r>
            <a:r>
              <a:rPr lang="pt-BR" dirty="0"/>
              <a:t>13 de agosto de 2024</a:t>
            </a:r>
            <a:r>
              <a:rPr lang="pt-BR" sz="2000" dirty="0"/>
              <a:t> </a:t>
            </a:r>
            <a:endParaRPr lang="pt-BR" sz="2000" b="1" dirty="0"/>
          </a:p>
          <a:p>
            <a:endParaRPr lang="pt-BR" sz="500" b="1" dirty="0" smtClean="0"/>
          </a:p>
          <a:p>
            <a:r>
              <a:rPr lang="pt-BR" sz="2000" b="1" dirty="0" smtClean="0"/>
              <a:t>Horário: </a:t>
            </a:r>
            <a:r>
              <a:rPr lang="pt-BR" dirty="0" smtClean="0"/>
              <a:t>14h</a:t>
            </a:r>
            <a:endParaRPr lang="pt-BR" sz="500" b="1" dirty="0" smtClean="0"/>
          </a:p>
          <a:p>
            <a:r>
              <a:rPr lang="pt-BR" sz="2000" b="1" dirty="0" smtClean="0"/>
              <a:t>Local</a:t>
            </a:r>
            <a:r>
              <a:rPr lang="pt-BR" sz="2000" b="1" dirty="0" smtClean="0"/>
              <a:t>: </a:t>
            </a:r>
            <a:r>
              <a:rPr lang="pt-BR" dirty="0" smtClean="0">
                <a:hlinkClick r:id="rId4"/>
              </a:rPr>
              <a:t>meet.google.com/</a:t>
            </a:r>
            <a:r>
              <a:rPr lang="pt-BR" dirty="0" err="1" smtClean="0">
                <a:hlinkClick r:id="rId4"/>
              </a:rPr>
              <a:t>xxs-yycn-bqo</a:t>
            </a:r>
            <a:endParaRPr lang="pt-BR" sz="2000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55585" y="343457"/>
            <a:ext cx="30168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690406" y="5955444"/>
            <a:ext cx="30168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</a:rPr>
              <a:t> </a:t>
            </a:r>
            <a:r>
              <a:rPr kumimoji="0" lang="pt-BR" altLang="pt-B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778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</TotalTime>
  <Words>22</Words>
  <Application>Microsoft Office PowerPoint</Application>
  <PresentationFormat>Papel A4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7" baseType="lpstr">
      <vt:lpstr>Arial</vt:lpstr>
      <vt:lpstr>Arial</vt:lpstr>
      <vt:lpstr>Calibri</vt:lpstr>
      <vt:lpstr>Calibri Light</vt:lpstr>
      <vt:lpstr>Roboto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Marindia Zeni</dc:creator>
  <cp:lastModifiedBy>Milene Hannecker</cp:lastModifiedBy>
  <cp:revision>31</cp:revision>
  <dcterms:created xsi:type="dcterms:W3CDTF">2023-03-30T18:32:49Z</dcterms:created>
  <dcterms:modified xsi:type="dcterms:W3CDTF">2024-08-01T17:03:09Z</dcterms:modified>
</cp:coreProperties>
</file>