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2969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572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49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48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9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934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785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09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599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697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66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AC361-0697-41F3-A257-4337ED4890F8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105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et.google.com/pjk-kecn-kr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0106" y="61046"/>
            <a:ext cx="1745893" cy="2125202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-238429" y="238429"/>
            <a:ext cx="2729608" cy="2252749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3"/>
          <a:srcRect r="11088"/>
          <a:stretch/>
        </p:blipFill>
        <p:spPr>
          <a:xfrm rot="10800000" flipV="1">
            <a:off x="7192483" y="4339244"/>
            <a:ext cx="2713517" cy="2518756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740558" y="704476"/>
            <a:ext cx="7622770" cy="5699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138" b="1" dirty="0" smtClean="0">
              <a:latin typeface="arial" panose="020B0604020202020204" pitchFamily="34" charset="0"/>
            </a:endParaRPr>
          </a:p>
          <a:p>
            <a:endParaRPr lang="pt-BR" sz="2000" b="1" dirty="0"/>
          </a:p>
          <a:p>
            <a:pPr algn="ctr"/>
            <a:r>
              <a:rPr lang="pt-BR" sz="3600" b="1" dirty="0" smtClean="0"/>
              <a:t>BANCA DE DEFESA </a:t>
            </a:r>
            <a:r>
              <a:rPr lang="pt-BR" sz="3600" b="1" dirty="0"/>
              <a:t>PÚBLICA</a:t>
            </a:r>
            <a:endParaRPr lang="pt-BR" sz="3600" dirty="0"/>
          </a:p>
          <a:p>
            <a:pPr algn="ctr"/>
            <a:r>
              <a:rPr lang="pt-BR" sz="2400" b="1" dirty="0" smtClean="0"/>
              <a:t>Especialização </a:t>
            </a:r>
            <a:r>
              <a:rPr lang="pt-BR" sz="2400" b="1" dirty="0"/>
              <a:t>em Teorias e Metodologias da </a:t>
            </a:r>
            <a:r>
              <a:rPr lang="pt-BR" sz="2400" b="1" dirty="0" smtClean="0"/>
              <a:t>Educação</a:t>
            </a:r>
          </a:p>
          <a:p>
            <a:pPr algn="ctr"/>
            <a:endParaRPr lang="pt-BR" sz="2000" dirty="0"/>
          </a:p>
          <a:p>
            <a:pPr algn="ctr"/>
            <a:endParaRPr lang="pt-BR" sz="2000" dirty="0" smtClean="0"/>
          </a:p>
          <a:p>
            <a:pPr algn="just"/>
            <a:r>
              <a:rPr lang="pt-BR" sz="2000" b="1" dirty="0" smtClean="0"/>
              <a:t>Título: </a:t>
            </a:r>
            <a:r>
              <a:rPr lang="pt-BR" b="1" dirty="0" smtClean="0"/>
              <a:t>"</a:t>
            </a:r>
            <a:r>
              <a:rPr lang="pt-BR" b="1" dirty="0"/>
              <a:t>LEI nº 13.415/2017: UMA ANÁLISE DAS RAZÕES PELA VIA </a:t>
            </a:r>
            <a:r>
              <a:rPr lang="pt-BR" b="1" dirty="0" smtClean="0"/>
              <a:t>GRAMSCINIANA</a:t>
            </a:r>
            <a:r>
              <a:rPr lang="pt-BR" dirty="0" smtClean="0"/>
              <a:t>”</a:t>
            </a:r>
            <a:endParaRPr lang="pt-BR" b="1" dirty="0" smtClean="0"/>
          </a:p>
          <a:p>
            <a:endParaRPr lang="pt-BR" sz="2000" dirty="0" smtClean="0"/>
          </a:p>
          <a:p>
            <a:endParaRPr lang="pt-BR" sz="500" b="1" dirty="0" smtClean="0"/>
          </a:p>
          <a:p>
            <a:r>
              <a:rPr lang="pt-BR" sz="2000" b="1" dirty="0" smtClean="0"/>
              <a:t>Discente: </a:t>
            </a:r>
            <a:r>
              <a:rPr lang="pt-BR" b="1" dirty="0"/>
              <a:t>Aline Andrea </a:t>
            </a:r>
            <a:r>
              <a:rPr lang="pt-BR" b="1" dirty="0" err="1" smtClean="0"/>
              <a:t>Arpini</a:t>
            </a:r>
            <a:endParaRPr lang="pt-BR" b="1" dirty="0" smtClean="0"/>
          </a:p>
          <a:p>
            <a:r>
              <a:rPr lang="pt-BR" sz="2000" b="1" dirty="0" smtClean="0"/>
              <a:t>Banca</a:t>
            </a:r>
            <a:r>
              <a:rPr lang="pt-BR" sz="2000" b="1" dirty="0" smtClean="0"/>
              <a:t>: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	</a:t>
            </a:r>
            <a:r>
              <a:rPr lang="pt-BR" sz="2000" dirty="0" smtClean="0"/>
              <a:t>Orientador Dr. </a:t>
            </a:r>
            <a:r>
              <a:rPr lang="pt-BR" dirty="0"/>
              <a:t> </a:t>
            </a:r>
            <a:r>
              <a:rPr lang="pt-BR" dirty="0" err="1"/>
              <a:t>Rubilar</a:t>
            </a:r>
            <a:r>
              <a:rPr lang="pt-BR" dirty="0"/>
              <a:t> Tomasi</a:t>
            </a:r>
            <a:endParaRPr lang="pt-BR" sz="2000" dirty="0" smtClean="0"/>
          </a:p>
          <a:p>
            <a:r>
              <a:rPr lang="pt-BR" sz="2000" dirty="0" smtClean="0"/>
              <a:t>	Membro interno </a:t>
            </a:r>
            <a:r>
              <a:rPr lang="pt-BR" sz="2000" dirty="0" smtClean="0"/>
              <a:t>Dra. </a:t>
            </a:r>
            <a:r>
              <a:rPr lang="pt-BR" dirty="0"/>
              <a:t>Lilian Cláudia Xavier Cordeiro</a:t>
            </a:r>
            <a:endParaRPr lang="pt-BR" sz="2000" dirty="0" smtClean="0"/>
          </a:p>
          <a:p>
            <a:r>
              <a:rPr lang="pt-BR" sz="2000" dirty="0" smtClean="0"/>
              <a:t>	Membro interno Dra. </a:t>
            </a:r>
            <a:r>
              <a:rPr lang="pt-BR" dirty="0"/>
              <a:t>Douglas Moises Pinheiro </a:t>
            </a:r>
            <a:r>
              <a:rPr lang="pt-BR" dirty="0" err="1" smtClean="0"/>
              <a:t>Carre</a:t>
            </a:r>
            <a:endParaRPr lang="it-IT" dirty="0" smtClean="0"/>
          </a:p>
          <a:p>
            <a:endParaRPr lang="pt-BR" sz="500" b="1" dirty="0" smtClean="0"/>
          </a:p>
          <a:p>
            <a:r>
              <a:rPr lang="pt-BR" sz="2000" b="1" dirty="0" smtClean="0"/>
              <a:t>Data</a:t>
            </a:r>
            <a:r>
              <a:rPr lang="pt-BR" sz="2000" b="1" dirty="0"/>
              <a:t>: </a:t>
            </a:r>
            <a:r>
              <a:rPr lang="pt-BR" dirty="0" smtClean="0"/>
              <a:t>13 </a:t>
            </a:r>
            <a:r>
              <a:rPr lang="pt-BR" dirty="0"/>
              <a:t>de agosto de 2024</a:t>
            </a:r>
            <a:r>
              <a:rPr lang="pt-BR" sz="2000" dirty="0"/>
              <a:t> </a:t>
            </a:r>
            <a:endParaRPr lang="pt-BR" sz="2000" b="1" dirty="0"/>
          </a:p>
          <a:p>
            <a:endParaRPr lang="pt-BR" sz="500" b="1" dirty="0" smtClean="0"/>
          </a:p>
          <a:p>
            <a:r>
              <a:rPr lang="pt-BR" sz="2000" b="1" dirty="0" smtClean="0"/>
              <a:t>Horário: </a:t>
            </a:r>
            <a:r>
              <a:rPr lang="pt-BR" dirty="0" smtClean="0"/>
              <a:t>18h</a:t>
            </a:r>
            <a:endParaRPr lang="pt-BR" sz="500" b="1" dirty="0" smtClean="0"/>
          </a:p>
          <a:p>
            <a:r>
              <a:rPr lang="pt-BR" sz="2000" b="1" dirty="0" smtClean="0"/>
              <a:t>Local</a:t>
            </a:r>
            <a:r>
              <a:rPr lang="pt-BR" sz="2000" b="1" dirty="0" smtClean="0"/>
              <a:t>: </a:t>
            </a:r>
            <a:endParaRPr lang="pt-BR" sz="2000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055585" y="343457"/>
            <a:ext cx="30168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 </a:t>
            </a: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690406" y="5955444"/>
            <a:ext cx="30168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 </a:t>
            </a: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84887" y="5955444"/>
            <a:ext cx="40649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https://meet.google.com/pjk-kecn-krk</a:t>
            </a: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6778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1851</TotalTime>
  <Words>21</Words>
  <Application>Microsoft Office PowerPoint</Application>
  <PresentationFormat>Papel A4 (210x297 mm)</PresentationFormat>
  <Paragraphs>21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7" baseType="lpstr">
      <vt:lpstr>Arial</vt:lpstr>
      <vt:lpstr>Arial</vt:lpstr>
      <vt:lpstr>Calibri</vt:lpstr>
      <vt:lpstr>Calibri Light</vt:lpstr>
      <vt:lpstr>Roboto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Marindia Zeni</dc:creator>
  <cp:lastModifiedBy>Milene Hannecker</cp:lastModifiedBy>
  <cp:revision>33</cp:revision>
  <dcterms:created xsi:type="dcterms:W3CDTF">2023-03-30T18:32:49Z</dcterms:created>
  <dcterms:modified xsi:type="dcterms:W3CDTF">2024-08-07T18:50:28Z</dcterms:modified>
</cp:coreProperties>
</file>