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pjk-kecn-k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40558" y="704476"/>
            <a:ext cx="7622770" cy="5699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b="1" dirty="0" smtClean="0"/>
              <a:t>"</a:t>
            </a:r>
            <a:r>
              <a:rPr lang="pt-BR" b="1" dirty="0"/>
              <a:t>SOCIOLOGIA NO ENSINO MÉDIO: FORMAÇÃO DOCENTE E A IMPORTÂNCIA DA DISCIPLINA NO AMBIENTE ESCOLAR</a:t>
            </a:r>
            <a:r>
              <a:rPr lang="pt-BR" b="1" dirty="0" smtClean="0"/>
              <a:t>.”</a:t>
            </a:r>
            <a:endParaRPr lang="pt-BR" b="1" dirty="0" smtClean="0"/>
          </a:p>
          <a:p>
            <a:endParaRPr lang="pt-BR" sz="2000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b="1" dirty="0" err="1"/>
              <a:t>Adriele</a:t>
            </a:r>
            <a:r>
              <a:rPr lang="pt-BR" b="1" dirty="0"/>
              <a:t> Terezinha </a:t>
            </a:r>
            <a:r>
              <a:rPr lang="pt-BR" b="1" dirty="0" err="1" smtClean="0"/>
              <a:t>Sielski</a:t>
            </a:r>
            <a:endParaRPr lang="pt-BR" b="1" dirty="0" smtClean="0"/>
          </a:p>
          <a:p>
            <a:r>
              <a:rPr lang="pt-BR" sz="2000" b="1" dirty="0" smtClean="0"/>
              <a:t>Banca</a:t>
            </a:r>
            <a:r>
              <a:rPr lang="pt-BR" sz="2000" b="1" dirty="0" smtClean="0"/>
              <a:t>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</a:t>
            </a:r>
            <a:r>
              <a:rPr lang="pt-BR" sz="2000" dirty="0" smtClean="0"/>
              <a:t>Orientador Dr. </a:t>
            </a:r>
            <a:r>
              <a:rPr lang="pt-BR" dirty="0"/>
              <a:t>Gustavo Conde </a:t>
            </a:r>
            <a:r>
              <a:rPr lang="pt-BR" dirty="0" err="1"/>
              <a:t>Margarites</a:t>
            </a:r>
            <a:endParaRPr lang="pt-BR" sz="2000" dirty="0" smtClean="0"/>
          </a:p>
          <a:p>
            <a:r>
              <a:rPr lang="pt-BR" sz="2000" dirty="0" smtClean="0"/>
              <a:t>	Membro interno </a:t>
            </a:r>
            <a:r>
              <a:rPr lang="pt-BR" sz="2000" dirty="0" smtClean="0"/>
              <a:t>Dra. </a:t>
            </a:r>
            <a:r>
              <a:rPr lang="pt-BR" dirty="0"/>
              <a:t>Lilian Cláudia Xavier Cordeiro</a:t>
            </a:r>
            <a:endParaRPr lang="pt-BR" sz="2000" dirty="0" smtClean="0"/>
          </a:p>
          <a:p>
            <a:r>
              <a:rPr lang="pt-BR" sz="2000" dirty="0" smtClean="0"/>
              <a:t>	Membro interno Dra. </a:t>
            </a:r>
            <a:r>
              <a:rPr lang="pt-BR" dirty="0"/>
              <a:t>Douglas Moises Pinheiro </a:t>
            </a:r>
            <a:r>
              <a:rPr lang="pt-BR" dirty="0" err="1" smtClean="0"/>
              <a:t>Carre</a:t>
            </a:r>
            <a:endParaRPr lang="it-IT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08</a:t>
            </a:r>
            <a:r>
              <a:rPr lang="pt-BR" dirty="0" smtClean="0"/>
              <a:t> </a:t>
            </a:r>
            <a:r>
              <a:rPr lang="pt-BR" dirty="0"/>
              <a:t>de agosto de 2024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18h</a:t>
            </a:r>
            <a:endParaRPr lang="pt-BR" sz="500" b="1" dirty="0" smtClean="0"/>
          </a:p>
          <a:p>
            <a:r>
              <a:rPr lang="pt-BR" sz="2000" b="1" dirty="0" smtClean="0"/>
              <a:t>Local</a:t>
            </a:r>
            <a:r>
              <a:rPr lang="pt-BR" sz="2000" b="1" dirty="0" smtClean="0"/>
              <a:t>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8349" y="5957250"/>
            <a:ext cx="4214553" cy="3675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https://meet.google.com/pjk-kecn-krk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1822</TotalTime>
  <Words>37</Words>
  <Application>Microsoft Office PowerPoint</Application>
  <PresentationFormat>Papel A4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32</cp:revision>
  <dcterms:created xsi:type="dcterms:W3CDTF">2023-03-30T18:32:49Z</dcterms:created>
  <dcterms:modified xsi:type="dcterms:W3CDTF">2024-08-07T18:21:21Z</dcterms:modified>
</cp:coreProperties>
</file>