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599525" cy="323992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FE4044-9C16-A842-889D-2FC6B80F09C3}" v="1" dt="2023-09-26T19:46:10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9"/>
    <p:restoredTop sz="96180" autoAdjust="0"/>
  </p:normalViewPr>
  <p:slideViewPr>
    <p:cSldViewPr snapToGrid="0">
      <p:cViewPr>
        <p:scale>
          <a:sx n="82" d="100"/>
          <a:sy n="82" d="100"/>
        </p:scale>
        <p:origin x="4688" y="-10024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 Hamerski" userId="37409e2495cfe666" providerId="LiveId" clId="{73FE4044-9C16-A842-889D-2FC6B80F09C3}"/>
    <pc:docChg chg="undo custSel modSld">
      <pc:chgData name="Jean Hamerski" userId="37409e2495cfe666" providerId="LiveId" clId="{73FE4044-9C16-A842-889D-2FC6B80F09C3}" dt="2023-09-26T19:47:50.602" v="14" actId="1076"/>
      <pc:docMkLst>
        <pc:docMk/>
      </pc:docMkLst>
      <pc:sldChg chg="addSp delSp modSp mod">
        <pc:chgData name="Jean Hamerski" userId="37409e2495cfe666" providerId="LiveId" clId="{73FE4044-9C16-A842-889D-2FC6B80F09C3}" dt="2023-09-26T19:47:50.602" v="14" actId="1076"/>
        <pc:sldMkLst>
          <pc:docMk/>
          <pc:sldMk cId="0" sldId="256"/>
        </pc:sldMkLst>
        <pc:spChg chg="mod">
          <ac:chgData name="Jean Hamerski" userId="37409e2495cfe666" providerId="LiveId" clId="{73FE4044-9C16-A842-889D-2FC6B80F09C3}" dt="2023-09-26T19:46:34.533" v="8" actId="14100"/>
          <ac:spMkLst>
            <pc:docMk/>
            <pc:sldMk cId="0" sldId="256"/>
            <ac:spMk id="51" creationId="{00000000-0000-0000-0000-000000000000}"/>
          </ac:spMkLst>
        </pc:spChg>
        <pc:spChg chg="mod">
          <ac:chgData name="Jean Hamerski" userId="37409e2495cfe666" providerId="LiveId" clId="{73FE4044-9C16-A842-889D-2FC6B80F09C3}" dt="2023-09-25T21:12:30.381" v="0" actId="20577"/>
          <ac:spMkLst>
            <pc:docMk/>
            <pc:sldMk cId="0" sldId="256"/>
            <ac:spMk id="54" creationId="{00000000-0000-0000-0000-000000000000}"/>
          </ac:spMkLst>
        </pc:spChg>
        <pc:spChg chg="del">
          <ac:chgData name="Jean Hamerski" userId="37409e2495cfe666" providerId="LiveId" clId="{73FE4044-9C16-A842-889D-2FC6B80F09C3}" dt="2023-09-26T19:47:21.449" v="10" actId="478"/>
          <ac:spMkLst>
            <pc:docMk/>
            <pc:sldMk cId="0" sldId="256"/>
            <ac:spMk id="64" creationId="{00000000-0000-0000-0000-000000000000}"/>
          </ac:spMkLst>
        </pc:spChg>
        <pc:spChg chg="mod">
          <ac:chgData name="Jean Hamerski" userId="37409e2495cfe666" providerId="LiveId" clId="{73FE4044-9C16-A842-889D-2FC6B80F09C3}" dt="2023-09-26T19:47:48.228" v="13" actId="1076"/>
          <ac:spMkLst>
            <pc:docMk/>
            <pc:sldMk cId="0" sldId="256"/>
            <ac:spMk id="69" creationId="{00000000-0000-0000-0000-000000000000}"/>
          </ac:spMkLst>
        </pc:spChg>
        <pc:picChg chg="del">
          <ac:chgData name="Jean Hamerski" userId="37409e2495cfe666" providerId="LiveId" clId="{73FE4044-9C16-A842-889D-2FC6B80F09C3}" dt="2023-09-26T19:46:08.308" v="1" actId="478"/>
          <ac:picMkLst>
            <pc:docMk/>
            <pc:sldMk cId="0" sldId="256"/>
            <ac:picMk id="2" creationId="{00000000-0000-0000-0000-000000000000}"/>
          </ac:picMkLst>
        </pc:picChg>
        <pc:picChg chg="add mod">
          <ac:chgData name="Jean Hamerski" userId="37409e2495cfe666" providerId="LiveId" clId="{73FE4044-9C16-A842-889D-2FC6B80F09C3}" dt="2023-09-26T19:46:17.509" v="5" actId="1076"/>
          <ac:picMkLst>
            <pc:docMk/>
            <pc:sldMk cId="0" sldId="256"/>
            <ac:picMk id="4" creationId="{0C88BC5E-FEAC-3E35-7386-1DBB4B685F74}"/>
          </ac:picMkLst>
        </pc:picChg>
        <pc:picChg chg="del">
          <ac:chgData name="Jean Hamerski" userId="37409e2495cfe666" providerId="LiveId" clId="{73FE4044-9C16-A842-889D-2FC6B80F09C3}" dt="2023-09-26T19:46:25.652" v="6" actId="478"/>
          <ac:picMkLst>
            <pc:docMk/>
            <pc:sldMk cId="0" sldId="256"/>
            <ac:picMk id="58" creationId="{00000000-0000-0000-0000-000000000000}"/>
          </ac:picMkLst>
        </pc:picChg>
        <pc:picChg chg="del">
          <ac:chgData name="Jean Hamerski" userId="37409e2495cfe666" providerId="LiveId" clId="{73FE4044-9C16-A842-889D-2FC6B80F09C3}" dt="2023-09-26T19:47:16.256" v="9" actId="478"/>
          <ac:picMkLst>
            <pc:docMk/>
            <pc:sldMk cId="0" sldId="256"/>
            <ac:picMk id="65" creationId="{00000000-0000-0000-0000-000000000000}"/>
          </ac:picMkLst>
        </pc:picChg>
        <pc:picChg chg="del">
          <ac:chgData name="Jean Hamerski" userId="37409e2495cfe666" providerId="LiveId" clId="{73FE4044-9C16-A842-889D-2FC6B80F09C3}" dt="2023-09-26T19:47:21.449" v="10" actId="478"/>
          <ac:picMkLst>
            <pc:docMk/>
            <pc:sldMk cId="0" sldId="256"/>
            <ac:picMk id="66" creationId="{00000000-0000-0000-0000-000000000000}"/>
          </ac:picMkLst>
        </pc:picChg>
        <pc:picChg chg="mod">
          <ac:chgData name="Jean Hamerski" userId="37409e2495cfe666" providerId="LiveId" clId="{73FE4044-9C16-A842-889D-2FC6B80F09C3}" dt="2023-09-26T19:47:50.602" v="14" actId="1076"/>
          <ac:picMkLst>
            <pc:docMk/>
            <pc:sldMk cId="0" sldId="256"/>
            <ac:picMk id="67" creationId="{00000000-0000-0000-0000-000000000000}"/>
          </ac:picMkLst>
        </pc:picChg>
        <pc:cxnChg chg="mod">
          <ac:chgData name="Jean Hamerski" userId="37409e2495cfe666" providerId="LiveId" clId="{73FE4044-9C16-A842-889D-2FC6B80F09C3}" dt="2023-09-26T19:47:43.386" v="12" actId="14100"/>
          <ac:cxnSpMkLst>
            <pc:docMk/>
            <pc:sldMk cId="0" sldId="256"/>
            <ac:cxnSpMk id="6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323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7419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23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36319" y="4690236"/>
            <a:ext cx="20127300" cy="12929700"/>
          </a:xfrm>
          <a:prstGeom prst="rect">
            <a:avLst/>
          </a:prstGeom>
        </p:spPr>
        <p:txBody>
          <a:bodyPr spcFirstLastPara="1" wrap="square" lIns="335950" tIns="335950" rIns="335950" bIns="3359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6299" y="17852756"/>
            <a:ext cx="20127300" cy="49929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300"/>
              <a:buNone/>
              <a:defRPr sz="10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36299" y="6967717"/>
            <a:ext cx="20127300" cy="12368400"/>
          </a:xfrm>
          <a:prstGeom prst="rect">
            <a:avLst/>
          </a:prstGeom>
        </p:spPr>
        <p:txBody>
          <a:bodyPr spcFirstLastPara="1" wrap="square" lIns="335950" tIns="335950" rIns="335950" bIns="3359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100"/>
              <a:buNone/>
              <a:defRPr sz="4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36299" y="19856535"/>
            <a:ext cx="20127300" cy="81939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marL="457200" lvl="0" indent="-647700" algn="ctr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1pPr>
            <a:lvl2pPr marL="914400" lvl="1" indent="-552450" algn="ctr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2pPr>
            <a:lvl3pPr marL="1371600" lvl="2" indent="-552450" algn="ctr">
              <a:spcBef>
                <a:spcPts val="5900"/>
              </a:spcBef>
              <a:spcAft>
                <a:spcPts val="0"/>
              </a:spcAft>
              <a:buSzPts val="5100"/>
              <a:buChar char="■"/>
              <a:defRPr/>
            </a:lvl3pPr>
            <a:lvl4pPr marL="1828800" lvl="3" indent="-552450" algn="ctr">
              <a:spcBef>
                <a:spcPts val="5900"/>
              </a:spcBef>
              <a:spcAft>
                <a:spcPts val="0"/>
              </a:spcAft>
              <a:buSzPts val="5100"/>
              <a:buChar char="●"/>
              <a:defRPr/>
            </a:lvl4pPr>
            <a:lvl5pPr marL="2286000" lvl="4" indent="-552450" algn="ctr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5pPr>
            <a:lvl6pPr marL="2743200" lvl="5" indent="-552450" algn="ctr">
              <a:spcBef>
                <a:spcPts val="5900"/>
              </a:spcBef>
              <a:spcAft>
                <a:spcPts val="0"/>
              </a:spcAft>
              <a:buSzPts val="5100"/>
              <a:buChar char="■"/>
              <a:defRPr/>
            </a:lvl6pPr>
            <a:lvl7pPr marL="3200400" lvl="6" indent="-552450" algn="ctr">
              <a:spcBef>
                <a:spcPts val="5900"/>
              </a:spcBef>
              <a:spcAft>
                <a:spcPts val="0"/>
              </a:spcAft>
              <a:buSzPts val="5100"/>
              <a:buChar char="●"/>
              <a:defRPr/>
            </a:lvl7pPr>
            <a:lvl8pPr marL="3657600" lvl="7" indent="-552450" algn="ctr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8pPr>
            <a:lvl9pPr marL="4114800" lvl="8" indent="-552450" algn="ctr">
              <a:spcBef>
                <a:spcPts val="5900"/>
              </a:spcBef>
              <a:spcAft>
                <a:spcPts val="5900"/>
              </a:spcAft>
              <a:buSzPts val="5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36299" y="13548661"/>
            <a:ext cx="20127300" cy="53028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36299" y="2803307"/>
            <a:ext cx="20127300" cy="3607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36299" y="7259685"/>
            <a:ext cx="20127300" cy="21520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marL="457200" lvl="0" indent="-6477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1pPr>
            <a:lvl2pPr marL="914400" lvl="1" indent="-552450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2pPr>
            <a:lvl3pPr marL="1371600" lvl="2" indent="-552450">
              <a:spcBef>
                <a:spcPts val="5900"/>
              </a:spcBef>
              <a:spcAft>
                <a:spcPts val="0"/>
              </a:spcAft>
              <a:buSzPts val="5100"/>
              <a:buChar char="■"/>
              <a:defRPr/>
            </a:lvl3pPr>
            <a:lvl4pPr marL="1828800" lvl="3" indent="-552450">
              <a:spcBef>
                <a:spcPts val="5900"/>
              </a:spcBef>
              <a:spcAft>
                <a:spcPts val="0"/>
              </a:spcAft>
              <a:buSzPts val="5100"/>
              <a:buChar char="●"/>
              <a:defRPr/>
            </a:lvl4pPr>
            <a:lvl5pPr marL="2286000" lvl="4" indent="-552450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5pPr>
            <a:lvl6pPr marL="2743200" lvl="5" indent="-552450">
              <a:spcBef>
                <a:spcPts val="5900"/>
              </a:spcBef>
              <a:spcAft>
                <a:spcPts val="0"/>
              </a:spcAft>
              <a:buSzPts val="5100"/>
              <a:buChar char="■"/>
              <a:defRPr/>
            </a:lvl6pPr>
            <a:lvl7pPr marL="3200400" lvl="6" indent="-552450">
              <a:spcBef>
                <a:spcPts val="5900"/>
              </a:spcBef>
              <a:spcAft>
                <a:spcPts val="0"/>
              </a:spcAft>
              <a:buSzPts val="5100"/>
              <a:buChar char="●"/>
              <a:defRPr/>
            </a:lvl7pPr>
            <a:lvl8pPr marL="3657600" lvl="7" indent="-552450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8pPr>
            <a:lvl9pPr marL="4114800" lvl="8" indent="-552450">
              <a:spcBef>
                <a:spcPts val="5900"/>
              </a:spcBef>
              <a:spcAft>
                <a:spcPts val="5900"/>
              </a:spcAft>
              <a:buSzPts val="51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36299" y="2803307"/>
            <a:ext cx="20127300" cy="3607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36299" y="7259685"/>
            <a:ext cx="9448500" cy="21520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marL="457200" lvl="0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1pPr>
            <a:lvl2pPr marL="914400" lvl="1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2pPr>
            <a:lvl3pPr marL="1371600" lvl="2" indent="-508000">
              <a:spcBef>
                <a:spcPts val="5900"/>
              </a:spcBef>
              <a:spcAft>
                <a:spcPts val="0"/>
              </a:spcAft>
              <a:buSzPts val="4400"/>
              <a:buChar char="■"/>
              <a:defRPr sz="4400"/>
            </a:lvl3pPr>
            <a:lvl4pPr marL="1828800" lvl="3" indent="-508000">
              <a:spcBef>
                <a:spcPts val="5900"/>
              </a:spcBef>
              <a:spcAft>
                <a:spcPts val="0"/>
              </a:spcAft>
              <a:buSzPts val="4400"/>
              <a:buChar char="●"/>
              <a:defRPr sz="4400"/>
            </a:lvl4pPr>
            <a:lvl5pPr marL="2286000" lvl="4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5pPr>
            <a:lvl6pPr marL="2743200" lvl="5" indent="-508000">
              <a:spcBef>
                <a:spcPts val="5900"/>
              </a:spcBef>
              <a:spcAft>
                <a:spcPts val="0"/>
              </a:spcAft>
              <a:buSzPts val="4400"/>
              <a:buChar char="■"/>
              <a:defRPr sz="4400"/>
            </a:lvl6pPr>
            <a:lvl7pPr marL="3200400" lvl="6" indent="-508000">
              <a:spcBef>
                <a:spcPts val="5900"/>
              </a:spcBef>
              <a:spcAft>
                <a:spcPts val="0"/>
              </a:spcAft>
              <a:buSzPts val="4400"/>
              <a:buChar char="●"/>
              <a:defRPr sz="4400"/>
            </a:lvl7pPr>
            <a:lvl8pPr marL="3657600" lvl="7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8pPr>
            <a:lvl9pPr marL="4114800" lvl="8" indent="-508000">
              <a:spcBef>
                <a:spcPts val="5900"/>
              </a:spcBef>
              <a:spcAft>
                <a:spcPts val="5900"/>
              </a:spcAft>
              <a:buSzPts val="4400"/>
              <a:buChar char="■"/>
              <a:defRPr sz="4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415118" y="7259685"/>
            <a:ext cx="9448500" cy="21520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marL="457200" lvl="0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1pPr>
            <a:lvl2pPr marL="914400" lvl="1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2pPr>
            <a:lvl3pPr marL="1371600" lvl="2" indent="-508000">
              <a:spcBef>
                <a:spcPts val="5900"/>
              </a:spcBef>
              <a:spcAft>
                <a:spcPts val="0"/>
              </a:spcAft>
              <a:buSzPts val="4400"/>
              <a:buChar char="■"/>
              <a:defRPr sz="4400"/>
            </a:lvl3pPr>
            <a:lvl4pPr marL="1828800" lvl="3" indent="-508000">
              <a:spcBef>
                <a:spcPts val="5900"/>
              </a:spcBef>
              <a:spcAft>
                <a:spcPts val="0"/>
              </a:spcAft>
              <a:buSzPts val="4400"/>
              <a:buChar char="●"/>
              <a:defRPr sz="4400"/>
            </a:lvl4pPr>
            <a:lvl5pPr marL="2286000" lvl="4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5pPr>
            <a:lvl6pPr marL="2743200" lvl="5" indent="-508000">
              <a:spcBef>
                <a:spcPts val="5900"/>
              </a:spcBef>
              <a:spcAft>
                <a:spcPts val="0"/>
              </a:spcAft>
              <a:buSzPts val="4400"/>
              <a:buChar char="■"/>
              <a:defRPr sz="4400"/>
            </a:lvl6pPr>
            <a:lvl7pPr marL="3200400" lvl="6" indent="-508000">
              <a:spcBef>
                <a:spcPts val="5900"/>
              </a:spcBef>
              <a:spcAft>
                <a:spcPts val="0"/>
              </a:spcAft>
              <a:buSzPts val="4400"/>
              <a:buChar char="●"/>
              <a:defRPr sz="4400"/>
            </a:lvl7pPr>
            <a:lvl8pPr marL="3657600" lvl="7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8pPr>
            <a:lvl9pPr marL="4114800" lvl="8" indent="-508000">
              <a:spcBef>
                <a:spcPts val="5900"/>
              </a:spcBef>
              <a:spcAft>
                <a:spcPts val="5900"/>
              </a:spcAft>
              <a:buSzPts val="4400"/>
              <a:buChar char="■"/>
              <a:defRPr sz="4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36299" y="2803307"/>
            <a:ext cx="20127300" cy="3607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36299" y="3499843"/>
            <a:ext cx="6633000" cy="4760400"/>
          </a:xfrm>
          <a:prstGeom prst="rect">
            <a:avLst/>
          </a:prstGeom>
        </p:spPr>
        <p:txBody>
          <a:bodyPr spcFirstLastPara="1" wrap="square" lIns="335950" tIns="335950" rIns="335950" bIns="3359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2pPr>
            <a:lvl3pPr lvl="2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3pPr>
            <a:lvl4pPr lvl="3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4pPr>
            <a:lvl5pPr lvl="4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5pPr>
            <a:lvl6pPr lvl="5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6pPr>
            <a:lvl7pPr lvl="6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7pPr>
            <a:lvl8pPr lvl="7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8pPr>
            <a:lvl9pPr lvl="8">
              <a:spcBef>
                <a:spcPts val="0"/>
              </a:spcBef>
              <a:spcAft>
                <a:spcPts val="0"/>
              </a:spcAft>
              <a:buSzPts val="8800"/>
              <a:buNone/>
              <a:defRPr sz="8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36299" y="8753386"/>
            <a:ext cx="6633000" cy="200277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marL="457200" lvl="0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1pPr>
            <a:lvl2pPr marL="914400" lvl="1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2pPr>
            <a:lvl3pPr marL="1371600" lvl="2" indent="-508000">
              <a:spcBef>
                <a:spcPts val="5900"/>
              </a:spcBef>
              <a:spcAft>
                <a:spcPts val="0"/>
              </a:spcAft>
              <a:buSzPts val="4400"/>
              <a:buChar char="■"/>
              <a:defRPr sz="4400"/>
            </a:lvl3pPr>
            <a:lvl4pPr marL="1828800" lvl="3" indent="-508000">
              <a:spcBef>
                <a:spcPts val="5900"/>
              </a:spcBef>
              <a:spcAft>
                <a:spcPts val="0"/>
              </a:spcAft>
              <a:buSzPts val="4400"/>
              <a:buChar char="●"/>
              <a:defRPr sz="4400"/>
            </a:lvl4pPr>
            <a:lvl5pPr marL="2286000" lvl="4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5pPr>
            <a:lvl6pPr marL="2743200" lvl="5" indent="-508000">
              <a:spcBef>
                <a:spcPts val="5900"/>
              </a:spcBef>
              <a:spcAft>
                <a:spcPts val="0"/>
              </a:spcAft>
              <a:buSzPts val="4400"/>
              <a:buChar char="■"/>
              <a:defRPr sz="4400"/>
            </a:lvl6pPr>
            <a:lvl7pPr marL="3200400" lvl="6" indent="-508000">
              <a:spcBef>
                <a:spcPts val="5900"/>
              </a:spcBef>
              <a:spcAft>
                <a:spcPts val="0"/>
              </a:spcAft>
              <a:buSzPts val="4400"/>
              <a:buChar char="●"/>
              <a:defRPr sz="4400"/>
            </a:lvl7pPr>
            <a:lvl8pPr marL="3657600" lvl="7" indent="-508000">
              <a:spcBef>
                <a:spcPts val="5900"/>
              </a:spcBef>
              <a:spcAft>
                <a:spcPts val="0"/>
              </a:spcAft>
              <a:buSzPts val="4400"/>
              <a:buChar char="○"/>
              <a:defRPr sz="4400"/>
            </a:lvl8pPr>
            <a:lvl9pPr marL="4114800" lvl="8" indent="-508000">
              <a:spcBef>
                <a:spcPts val="5900"/>
              </a:spcBef>
              <a:spcAft>
                <a:spcPts val="5900"/>
              </a:spcAft>
              <a:buSzPts val="4400"/>
              <a:buChar char="■"/>
              <a:defRPr sz="4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58071" y="2835591"/>
            <a:ext cx="15042000" cy="257688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1pPr>
            <a:lvl2pPr lvl="1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2pPr>
            <a:lvl3pPr lvl="2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3pPr>
            <a:lvl4pPr lvl="3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4pPr>
            <a:lvl5pPr lvl="4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5pPr>
            <a:lvl6pPr lvl="5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6pPr>
            <a:lvl7pPr lvl="6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7pPr>
            <a:lvl8pPr lvl="7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8pPr>
            <a:lvl9pPr lvl="8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800000" y="-787"/>
            <a:ext cx="10800000" cy="324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35950" tIns="335950" rIns="335950" bIns="335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7165" y="7768031"/>
            <a:ext cx="9555600" cy="9337200"/>
          </a:xfrm>
          <a:prstGeom prst="rect">
            <a:avLst/>
          </a:prstGeom>
        </p:spPr>
        <p:txBody>
          <a:bodyPr spcFirstLastPara="1" wrap="square" lIns="335950" tIns="335950" rIns="335950" bIns="3359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400"/>
              <a:buNone/>
              <a:defRPr sz="15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7165" y="17657165"/>
            <a:ext cx="9555600" cy="77802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668110" y="4561102"/>
            <a:ext cx="9063900" cy="232761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marL="457200" lvl="0" indent="-6477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1pPr>
            <a:lvl2pPr marL="914400" lvl="1" indent="-552450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2pPr>
            <a:lvl3pPr marL="1371600" lvl="2" indent="-552450">
              <a:spcBef>
                <a:spcPts val="5900"/>
              </a:spcBef>
              <a:spcAft>
                <a:spcPts val="0"/>
              </a:spcAft>
              <a:buSzPts val="5100"/>
              <a:buChar char="■"/>
              <a:defRPr/>
            </a:lvl3pPr>
            <a:lvl4pPr marL="1828800" lvl="3" indent="-552450">
              <a:spcBef>
                <a:spcPts val="5900"/>
              </a:spcBef>
              <a:spcAft>
                <a:spcPts val="0"/>
              </a:spcAft>
              <a:buSzPts val="5100"/>
              <a:buChar char="●"/>
              <a:defRPr/>
            </a:lvl4pPr>
            <a:lvl5pPr marL="2286000" lvl="4" indent="-552450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5pPr>
            <a:lvl6pPr marL="2743200" lvl="5" indent="-552450">
              <a:spcBef>
                <a:spcPts val="5900"/>
              </a:spcBef>
              <a:spcAft>
                <a:spcPts val="0"/>
              </a:spcAft>
              <a:buSzPts val="5100"/>
              <a:buChar char="■"/>
              <a:defRPr/>
            </a:lvl6pPr>
            <a:lvl7pPr marL="3200400" lvl="6" indent="-552450">
              <a:spcBef>
                <a:spcPts val="5900"/>
              </a:spcBef>
              <a:spcAft>
                <a:spcPts val="0"/>
              </a:spcAft>
              <a:buSzPts val="5100"/>
              <a:buChar char="●"/>
              <a:defRPr/>
            </a:lvl7pPr>
            <a:lvl8pPr marL="3657600" lvl="7" indent="-552450">
              <a:spcBef>
                <a:spcPts val="5900"/>
              </a:spcBef>
              <a:spcAft>
                <a:spcPts val="0"/>
              </a:spcAft>
              <a:buSzPts val="5100"/>
              <a:buChar char="○"/>
              <a:defRPr/>
            </a:lvl8pPr>
            <a:lvl9pPr marL="4114800" lvl="8" indent="-552450">
              <a:spcBef>
                <a:spcPts val="5900"/>
              </a:spcBef>
              <a:spcAft>
                <a:spcPts val="5900"/>
              </a:spcAft>
              <a:buSzPts val="51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36299" y="26649291"/>
            <a:ext cx="14170500" cy="38118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36299" y="2803307"/>
            <a:ext cx="20127300" cy="36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00"/>
              <a:buNone/>
              <a:defRPr sz="10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36299" y="7259685"/>
            <a:ext cx="20127300" cy="21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Autofit/>
          </a:bodyPr>
          <a:lstStyle>
            <a:lvl1pPr marL="457200" lvl="0" indent="-647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Char char="●"/>
              <a:defRPr sz="6600">
                <a:solidFill>
                  <a:schemeClr val="dk2"/>
                </a:solidFill>
              </a:defRPr>
            </a:lvl1pPr>
            <a:lvl2pPr marL="914400" lvl="1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○"/>
              <a:defRPr sz="5100">
                <a:solidFill>
                  <a:schemeClr val="dk2"/>
                </a:solidFill>
              </a:defRPr>
            </a:lvl2pPr>
            <a:lvl3pPr marL="1371600" lvl="2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■"/>
              <a:defRPr sz="5100">
                <a:solidFill>
                  <a:schemeClr val="dk2"/>
                </a:solidFill>
              </a:defRPr>
            </a:lvl3pPr>
            <a:lvl4pPr marL="1828800" lvl="3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●"/>
              <a:defRPr sz="5100">
                <a:solidFill>
                  <a:schemeClr val="dk2"/>
                </a:solidFill>
              </a:defRPr>
            </a:lvl4pPr>
            <a:lvl5pPr marL="2286000" lvl="4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○"/>
              <a:defRPr sz="5100">
                <a:solidFill>
                  <a:schemeClr val="dk2"/>
                </a:solidFill>
              </a:defRPr>
            </a:lvl5pPr>
            <a:lvl6pPr marL="2743200" lvl="5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■"/>
              <a:defRPr sz="5100">
                <a:solidFill>
                  <a:schemeClr val="dk2"/>
                </a:solidFill>
              </a:defRPr>
            </a:lvl6pPr>
            <a:lvl7pPr marL="3200400" lvl="6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●"/>
              <a:defRPr sz="5100">
                <a:solidFill>
                  <a:schemeClr val="dk2"/>
                </a:solidFill>
              </a:defRPr>
            </a:lvl7pPr>
            <a:lvl8pPr marL="3657600" lvl="7" indent="-552450">
              <a:lnSpc>
                <a:spcPct val="115000"/>
              </a:lnSpc>
              <a:spcBef>
                <a:spcPts val="5900"/>
              </a:spcBef>
              <a:spcAft>
                <a:spcPts val="0"/>
              </a:spcAft>
              <a:buClr>
                <a:schemeClr val="dk2"/>
              </a:buClr>
              <a:buSzPts val="5100"/>
              <a:buChar char="○"/>
              <a:defRPr sz="5100">
                <a:solidFill>
                  <a:schemeClr val="dk2"/>
                </a:solidFill>
              </a:defRPr>
            </a:lvl8pPr>
            <a:lvl9pPr marL="4114800" lvl="8" indent="-552450">
              <a:lnSpc>
                <a:spcPct val="115000"/>
              </a:lnSpc>
              <a:spcBef>
                <a:spcPts val="5900"/>
              </a:spcBef>
              <a:spcAft>
                <a:spcPts val="5900"/>
              </a:spcAft>
              <a:buClr>
                <a:schemeClr val="dk2"/>
              </a:buClr>
              <a:buSzPts val="5100"/>
              <a:buChar char="■"/>
              <a:defRPr sz="5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ctr" anchorCtr="0">
            <a:noAutofit/>
          </a:bodyPr>
          <a:lstStyle>
            <a:lvl1pPr lvl="0" algn="r">
              <a:buNone/>
              <a:defRPr sz="3700">
                <a:solidFill>
                  <a:schemeClr val="dk2"/>
                </a:solidFill>
              </a:defRPr>
            </a:lvl1pPr>
            <a:lvl2pPr lvl="1" algn="r">
              <a:buNone/>
              <a:defRPr sz="3700">
                <a:solidFill>
                  <a:schemeClr val="dk2"/>
                </a:solidFill>
              </a:defRPr>
            </a:lvl2pPr>
            <a:lvl3pPr lvl="2" algn="r">
              <a:buNone/>
              <a:defRPr sz="3700">
                <a:solidFill>
                  <a:schemeClr val="dk2"/>
                </a:solidFill>
              </a:defRPr>
            </a:lvl3pPr>
            <a:lvl4pPr lvl="3" algn="r">
              <a:buNone/>
              <a:defRPr sz="3700">
                <a:solidFill>
                  <a:schemeClr val="dk2"/>
                </a:solidFill>
              </a:defRPr>
            </a:lvl4pPr>
            <a:lvl5pPr lvl="4" algn="r">
              <a:buNone/>
              <a:defRPr sz="3700">
                <a:solidFill>
                  <a:schemeClr val="dk2"/>
                </a:solidFill>
              </a:defRPr>
            </a:lvl5pPr>
            <a:lvl6pPr lvl="5" algn="r">
              <a:buNone/>
              <a:defRPr sz="3700">
                <a:solidFill>
                  <a:schemeClr val="dk2"/>
                </a:solidFill>
              </a:defRPr>
            </a:lvl6pPr>
            <a:lvl7pPr lvl="6" algn="r">
              <a:buNone/>
              <a:defRPr sz="3700">
                <a:solidFill>
                  <a:schemeClr val="dk2"/>
                </a:solidFill>
              </a:defRPr>
            </a:lvl7pPr>
            <a:lvl8pPr lvl="7" algn="r">
              <a:buNone/>
              <a:defRPr sz="3700">
                <a:solidFill>
                  <a:schemeClr val="dk2"/>
                </a:solidFill>
              </a:defRPr>
            </a:lvl8pPr>
            <a:lvl9pPr lvl="8" algn="r">
              <a:buNone/>
              <a:defRPr sz="3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ço Reservado para Conteúdo 8"/>
          <p:cNvSpPr txBox="1">
            <a:spLocks/>
          </p:cNvSpPr>
          <p:nvPr/>
        </p:nvSpPr>
        <p:spPr>
          <a:xfrm>
            <a:off x="0" y="4973780"/>
            <a:ext cx="10770000" cy="534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647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457200">
              <a:lnSpc>
                <a:spcPct val="150000"/>
              </a:lnSpc>
              <a:buFontTx/>
              <a:buNone/>
            </a:pPr>
            <a:r>
              <a:rPr lang="pt-BR" sz="3600" b="1" dirty="0">
                <a:solidFill>
                  <a:srgbClr val="006600"/>
                </a:solidFill>
              </a:rPr>
              <a:t>Introdução e Justificativa</a:t>
            </a:r>
            <a:endParaRPr lang="pt-BR" sz="2800" b="1" dirty="0">
              <a:solidFill>
                <a:srgbClr val="006600"/>
              </a:solidFill>
            </a:endParaRPr>
          </a:p>
          <a:p>
            <a:pPr marL="0" indent="457200" algn="just"/>
            <a:r>
              <a:rPr lang="pt-BR" sz="2800" dirty="0">
                <a:solidFill>
                  <a:schemeClr val="tx1"/>
                </a:solidFill>
              </a:rPr>
              <a:t>Os títulos dessa seção e seções seguintes são apenas uma sugestão. Esse exemplo de pôster usa um formato de duas colunas, mas isso pode ser alterado pelos autores. O tamanho da fonte fica a critério do autor. Procure ocupar todo o espaço destinado entre o cabeçalho e rodapé do pôster (evite deixar espaços excessivos em branco). A introdução deverá apresentar o tema e a geral do trabalho. A justificativa deverá demonstrar o que motivou a realização do trabalho e a sua relevância.</a:t>
            </a:r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390899" y="33150"/>
            <a:ext cx="15201901" cy="23811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5400" b="1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5400" b="1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400" b="1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200" y="381000"/>
            <a:ext cx="2857500" cy="394756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-12846500" y="56251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	 		 			</a:t>
            </a:r>
            <a:endParaRPr/>
          </a:p>
        </p:txBody>
      </p:sp>
      <p:pic>
        <p:nvPicPr>
          <p:cNvPr id="59" name="Google Shape;59;p13" title="Logo MCTIC"/>
          <p:cNvPicPr preferRelativeResize="0"/>
          <p:nvPr/>
        </p:nvPicPr>
        <p:blipFill rotWithShape="1">
          <a:blip r:embed="rId4">
            <a:alphaModFix/>
          </a:blip>
          <a:srcRect l="-101890" t="20450" r="101889" b="-20450"/>
          <a:stretch/>
        </p:blipFill>
        <p:spPr>
          <a:xfrm>
            <a:off x="-25419925" y="26824186"/>
            <a:ext cx="21295199" cy="438485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-17908850" y="3810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		 			 		 	 </a:t>
            </a:r>
            <a:endParaRPr/>
          </a:p>
        </p:txBody>
      </p:sp>
      <p:cxnSp>
        <p:nvCxnSpPr>
          <p:cNvPr id="62" name="Google Shape;62;p13"/>
          <p:cNvCxnSpPr/>
          <p:nvPr/>
        </p:nvCxnSpPr>
        <p:spPr>
          <a:xfrm>
            <a:off x="38100" y="4933950"/>
            <a:ext cx="21561889" cy="43518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>
            <a:cxnSpLocks/>
          </p:cNvCxnSpPr>
          <p:nvPr/>
        </p:nvCxnSpPr>
        <p:spPr>
          <a:xfrm>
            <a:off x="-40875" y="29345954"/>
            <a:ext cx="21640400" cy="59048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7" name="Google Shape;67;p13" title="SNCT 20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448" y="30469530"/>
            <a:ext cx="5792899" cy="160620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424075" y="29405002"/>
            <a:ext cx="2043900" cy="9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/>
              <a:t>Apoio:</a:t>
            </a:r>
            <a:endParaRPr sz="3600" b="1" dirty="0"/>
          </a:p>
        </p:txBody>
      </p:sp>
      <p:sp>
        <p:nvSpPr>
          <p:cNvPr id="19" name="Google Shape;54;p13"/>
          <p:cNvSpPr txBox="1">
            <a:spLocks/>
          </p:cNvSpPr>
          <p:nvPr/>
        </p:nvSpPr>
        <p:spPr>
          <a:xfrm>
            <a:off x="3390898" y="2402188"/>
            <a:ext cx="15201901" cy="23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647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pt-BR" sz="32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Nomes dos Autores e Orientador/</a:t>
            </a:r>
            <a:r>
              <a:rPr lang="pt-BR" sz="3200" b="1" dirty="0" err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Co-orientador</a:t>
            </a:r>
            <a:r>
              <a:rPr lang="pt-BR" sz="32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separados por vírgula</a:t>
            </a:r>
          </a:p>
          <a:p>
            <a:pPr marL="0" indent="0"/>
            <a:endParaRPr lang="pt-BR" sz="2400" b="1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/>
            <a:r>
              <a:rPr lang="pt-BR" sz="24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Nome da Instituição de origem</a:t>
            </a:r>
          </a:p>
        </p:txBody>
      </p:sp>
      <p:pic>
        <p:nvPicPr>
          <p:cNvPr id="48" name="Picture 39" descr="https://encrypted-tbn0.gstatic.com/images?q=tbn:ANd9GcS75I_H1eG5Vn5UgGiI6J6Y-YARm9Zx7Bs_cbhZgjMPglC8hNG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98463" y="10170308"/>
            <a:ext cx="2207649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Espaço Reservado para Conteúdo 8"/>
          <p:cNvSpPr txBox="1">
            <a:spLocks/>
          </p:cNvSpPr>
          <p:nvPr/>
        </p:nvSpPr>
        <p:spPr bwMode="auto">
          <a:xfrm>
            <a:off x="10770001" y="5028803"/>
            <a:ext cx="10828340" cy="836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0849" tIns="195425" rIns="390849" bIns="195425"/>
          <a:lstStyle/>
          <a:p>
            <a:pPr indent="457200" algn="ctr" defTabSz="3908425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3600" b="1" dirty="0">
                <a:solidFill>
                  <a:srgbClr val="006600"/>
                </a:solidFill>
              </a:rPr>
              <a:t>Resultados Parciais/Finais</a:t>
            </a:r>
            <a:endParaRPr lang="pt-BR" sz="3600" b="1" kern="0" dirty="0">
              <a:solidFill>
                <a:srgbClr val="006600"/>
              </a:solidFill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r>
              <a:rPr lang="pt-BR" sz="2800" dirty="0"/>
              <a:t>Descreva e/ou represente os resultados parciais/finais. Nos resultados parciais/finais, deverá constar o que é possível afirmar acerca do trabalho realizado e das experiências vivenciadas.</a:t>
            </a: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800" kern="0" dirty="0"/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800" kern="0" dirty="0">
              <a:latin typeface="+mn-lt"/>
              <a:cs typeface="+mn-cs"/>
            </a:endParaRPr>
          </a:p>
        </p:txBody>
      </p:sp>
      <p:sp>
        <p:nvSpPr>
          <p:cNvPr id="51" name="Espaço Reservado para Conteúdo 9"/>
          <p:cNvSpPr txBox="1">
            <a:spLocks/>
          </p:cNvSpPr>
          <p:nvPr/>
        </p:nvSpPr>
        <p:spPr>
          <a:xfrm>
            <a:off x="10770000" y="21329023"/>
            <a:ext cx="10749365" cy="7822751"/>
          </a:xfrm>
          <a:prstGeom prst="rect">
            <a:avLst/>
          </a:prstGeom>
        </p:spPr>
        <p:txBody>
          <a:bodyPr/>
          <a:lstStyle/>
          <a:p>
            <a:pPr marL="7938" indent="-7938" algn="ctr" defTabSz="3908425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3600" b="1" kern="0" dirty="0">
                <a:solidFill>
                  <a:srgbClr val="006600"/>
                </a:solidFill>
                <a:latin typeface="+mn-lt"/>
                <a:cs typeface="+mn-cs"/>
              </a:rPr>
              <a:t>Conclusões/Considerações Finais</a:t>
            </a:r>
            <a:endParaRPr lang="pt-BR" sz="8000" kern="0" dirty="0">
              <a:solidFill>
                <a:srgbClr val="006600"/>
              </a:solidFill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r>
              <a:rPr lang="pt-BR" sz="2800" dirty="0"/>
              <a:t>Descreva e/ou represente as conclusões e/ou considerações finais. Nas conclusões/considerações finais, devem ser elencados os benefícios do trabalho e a sua importância.</a:t>
            </a:r>
            <a:endParaRPr lang="pt-BR" sz="2800" kern="0" dirty="0"/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8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8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8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r>
              <a:rPr lang="pt-BR" sz="2400" kern="0" dirty="0">
                <a:latin typeface="+mn-lt"/>
                <a:cs typeface="+mn-cs"/>
              </a:rPr>
              <a:t>.</a:t>
            </a: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0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0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2000" kern="0" dirty="0">
              <a:latin typeface="+mn-lt"/>
              <a:cs typeface="+mn-cs"/>
            </a:endParaRPr>
          </a:p>
          <a:p>
            <a:pPr indent="457200" algn="just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r>
              <a:rPr lang="pt-BR" sz="1800" b="1" kern="0" dirty="0">
                <a:latin typeface="+mn-lt"/>
                <a:cs typeface="+mn-cs"/>
              </a:rPr>
              <a:t>	</a:t>
            </a: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solidFill>
                <a:srgbClr val="006600"/>
              </a:solidFill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solidFill>
                <a:srgbClr val="006600"/>
              </a:solidFill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b="1" kern="0" dirty="0">
              <a:solidFill>
                <a:srgbClr val="006600"/>
              </a:solidFill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r>
              <a:rPr lang="pt-BR" sz="1800" kern="0" dirty="0">
                <a:latin typeface="+mn-lt"/>
                <a:cs typeface="+mn-cs"/>
              </a:rPr>
              <a:t>	</a:t>
            </a: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r>
              <a:rPr lang="pt-BR" sz="1800" kern="0" dirty="0">
                <a:latin typeface="+mn-lt"/>
                <a:cs typeface="+mn-cs"/>
              </a:rPr>
              <a:t>	</a:t>
            </a: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r>
              <a:rPr lang="pt-BR" sz="1800" kern="0" dirty="0">
                <a:latin typeface="+mn-lt"/>
                <a:cs typeface="+mn-cs"/>
              </a:rPr>
              <a:t>		</a:t>
            </a: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r>
              <a:rPr lang="pt-BR" sz="1800" kern="0" dirty="0">
                <a:latin typeface="+mn-lt"/>
                <a:cs typeface="+mn-cs"/>
              </a:rPr>
              <a:t>	</a:t>
            </a: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  <a:p>
            <a:pPr marL="1465263" indent="457200" algn="ctr" defTabSz="3908425" eaLnBrk="0" hangingPunct="0">
              <a:spcBef>
                <a:spcPct val="20000"/>
              </a:spcBef>
              <a:defRPr/>
            </a:pPr>
            <a:endParaRPr lang="pt-BR" sz="1800" kern="0" dirty="0">
              <a:latin typeface="+mn-lt"/>
              <a:cs typeface="+mn-cs"/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1042991" y="10247139"/>
            <a:ext cx="5827559" cy="1530736"/>
          </a:xfrm>
          <a:prstGeom prst="rect">
            <a:avLst/>
          </a:prstGeom>
          <a:solidFill>
            <a:srgbClr val="EDFFC9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defTabSz="3907820">
              <a:defRPr/>
            </a:pPr>
            <a:r>
              <a:rPr lang="pt-BR" sz="2400" dirty="0"/>
              <a:t>Encoraja-se o uso de figuras e esquemas para uma melhor visualização.</a:t>
            </a:r>
            <a:endParaRPr lang="pt-BR" sz="6600" dirty="0"/>
          </a:p>
        </p:txBody>
      </p:sp>
      <p:sp>
        <p:nvSpPr>
          <p:cNvPr id="86" name="Espaço Reservado para Conteúdo 8"/>
          <p:cNvSpPr txBox="1">
            <a:spLocks/>
          </p:cNvSpPr>
          <p:nvPr/>
        </p:nvSpPr>
        <p:spPr>
          <a:xfrm>
            <a:off x="-40875" y="11937365"/>
            <a:ext cx="10629223" cy="568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647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457200">
              <a:lnSpc>
                <a:spcPct val="150000"/>
              </a:lnSpc>
              <a:buFontTx/>
              <a:buNone/>
            </a:pPr>
            <a:r>
              <a:rPr lang="pt-BR" sz="3600" b="1" dirty="0">
                <a:solidFill>
                  <a:srgbClr val="006600"/>
                </a:solidFill>
              </a:rPr>
              <a:t>Objetivo</a:t>
            </a:r>
            <a:endParaRPr lang="pt-BR" sz="2800" b="1" dirty="0">
              <a:solidFill>
                <a:srgbClr val="006600"/>
              </a:solidFill>
            </a:endParaRPr>
          </a:p>
          <a:p>
            <a:pPr marL="0" indent="457200" algn="just"/>
            <a:r>
              <a:rPr lang="pt-BR" sz="2800" dirty="0">
                <a:solidFill>
                  <a:schemeClr val="tx1"/>
                </a:solidFill>
              </a:rPr>
              <a:t>Descreva ou represente o(s) objetivo(s) deste trabalho. O(s) objetivo(s) deverá(</a:t>
            </a:r>
            <a:r>
              <a:rPr lang="pt-BR" sz="2800" dirty="0" err="1">
                <a:solidFill>
                  <a:schemeClr val="tx1"/>
                </a:solidFill>
              </a:rPr>
              <a:t>ão</a:t>
            </a:r>
            <a:r>
              <a:rPr lang="pt-BR" sz="2800" dirty="0">
                <a:solidFill>
                  <a:schemeClr val="tx1"/>
                </a:solidFill>
              </a:rPr>
              <a:t>) contemplar qual(</a:t>
            </a:r>
            <a:r>
              <a:rPr lang="pt-BR" sz="2800" dirty="0" err="1">
                <a:solidFill>
                  <a:schemeClr val="tx1"/>
                </a:solidFill>
              </a:rPr>
              <a:t>is</a:t>
            </a:r>
            <a:r>
              <a:rPr lang="pt-BR" sz="2800" dirty="0">
                <a:solidFill>
                  <a:schemeClr val="tx1"/>
                </a:solidFill>
              </a:rPr>
              <a:t>) a(s) finalidade(s) e o(s) propósito(s) do trabalho.</a:t>
            </a:r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>
              <a:buFontTx/>
              <a:buNone/>
            </a:pPr>
            <a:endParaRPr lang="pt-BR" sz="2800" dirty="0"/>
          </a:p>
        </p:txBody>
      </p:sp>
      <p:sp>
        <p:nvSpPr>
          <p:cNvPr id="87" name="Espaço Reservado para Conteúdo 8"/>
          <p:cNvSpPr txBox="1">
            <a:spLocks/>
          </p:cNvSpPr>
          <p:nvPr/>
        </p:nvSpPr>
        <p:spPr>
          <a:xfrm>
            <a:off x="-40875" y="16984234"/>
            <a:ext cx="10521411" cy="568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647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52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457200">
              <a:lnSpc>
                <a:spcPct val="150000"/>
              </a:lnSpc>
              <a:buFontTx/>
              <a:buNone/>
            </a:pPr>
            <a:r>
              <a:rPr lang="pt-BR" sz="3600" b="1" dirty="0">
                <a:solidFill>
                  <a:srgbClr val="006600"/>
                </a:solidFill>
              </a:rPr>
              <a:t>Metodologia</a:t>
            </a:r>
            <a:endParaRPr lang="pt-BR" sz="2800" b="1" dirty="0">
              <a:solidFill>
                <a:srgbClr val="006600"/>
              </a:solidFill>
            </a:endParaRPr>
          </a:p>
          <a:p>
            <a:pPr marL="0" indent="457200" algn="just"/>
            <a:r>
              <a:rPr lang="pt-BR" sz="2800" dirty="0">
                <a:solidFill>
                  <a:schemeClr val="tx1"/>
                </a:solidFill>
              </a:rPr>
              <a:t>Descreva ou represente a metodologia seguida durante o desenvolvimento deste trabalho. A metodologia deverá explicar como foi desenvolvido o trabalho, qual a forma utilizada para sua execução.</a:t>
            </a:r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 algn="just">
              <a:buFontTx/>
              <a:buNone/>
            </a:pPr>
            <a:endParaRPr lang="pt-BR" sz="2800" dirty="0"/>
          </a:p>
          <a:p>
            <a:pPr marL="0" indent="457200">
              <a:buFontTx/>
              <a:buNone/>
            </a:pPr>
            <a:endParaRPr lang="pt-BR" sz="2800" dirty="0"/>
          </a:p>
        </p:txBody>
      </p:sp>
      <p:sp>
        <p:nvSpPr>
          <p:cNvPr id="88" name="CaixaDeTexto 27"/>
          <p:cNvSpPr txBox="1">
            <a:spLocks noChangeArrowheads="1"/>
          </p:cNvSpPr>
          <p:nvPr/>
        </p:nvSpPr>
        <p:spPr bwMode="auto">
          <a:xfrm>
            <a:off x="246750" y="24326678"/>
            <a:ext cx="988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Figura 1: Figura exemplo</a:t>
            </a:r>
          </a:p>
        </p:txBody>
      </p:sp>
      <p:pic>
        <p:nvPicPr>
          <p:cNvPr id="89" name="Imagem 29" descr="arquitetura.t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6750" y="20517314"/>
            <a:ext cx="9887850" cy="359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C88BC5E-FEAC-3E35-7386-1DBB4B685F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99862" y="-242576"/>
            <a:ext cx="5313652" cy="5313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314</Words>
  <Application>Microsoft Macintosh PowerPoint</Application>
  <PresentationFormat>Personalizar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Hamerski</dc:creator>
  <cp:lastModifiedBy>Jean Hamerski</cp:lastModifiedBy>
  <cp:revision>7</cp:revision>
  <dcterms:modified xsi:type="dcterms:W3CDTF">2023-09-26T19:47:52Z</dcterms:modified>
</cp:coreProperties>
</file>