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9" r:id="rId9"/>
    <p:sldId id="264" r:id="rId10"/>
    <p:sldId id="265" r:id="rId11"/>
    <p:sldId id="266" r:id="rId12"/>
    <p:sldId id="268" r:id="rId13"/>
  </p:sldIdLst>
  <p:sldSz cx="9144000" cy="5143500" type="screen16x9"/>
  <p:notesSz cx="6858000" cy="9144000"/>
  <p:embeddedFontLst>
    <p:embeddedFont>
      <p:font typeface="Montserrat ExtraBold" pitchFamily="50" charset="0"/>
      <p:bold r:id="rId15"/>
      <p:boldItalic r:id="rId16"/>
    </p:embeddedFont>
    <p:embeddedFont>
      <p:font typeface="Montserrat Medium" pitchFamily="50" charset="0"/>
      <p:regular r:id="rId17"/>
      <p:bold r:id="rId18"/>
      <p:italic r:id="rId19"/>
      <p:boldItalic r:id="rId20"/>
    </p:embeddedFont>
    <p:embeddedFont>
      <p:font typeface="Calibri" pitchFamily="34" charset="0"/>
      <p:regular r:id="rId21"/>
      <p:bold r:id="rId22"/>
      <p:italic r:id="rId23"/>
      <p:boldItalic r:id="rId24"/>
    </p:embeddedFont>
    <p:embeddedFont>
      <p:font typeface="Montserrat Black" pitchFamily="50"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j7lgSRpBsNbdpY8tQtwiuATDj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8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fa63519e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fa63519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afa63519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afa63519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fa63519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1afa63519e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afa63519e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afa63519e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afa63519e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afa63519eb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afa63519e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afa63519eb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afa63519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afa63519eb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0"/>
            <a:ext cx="9139049" cy="5143499"/>
          </a:xfrm>
          <a:prstGeom prst="rect">
            <a:avLst/>
          </a:prstGeom>
          <a:noFill/>
          <a:ln>
            <a:noFill/>
          </a:ln>
        </p:spPr>
      </p:pic>
      <p:cxnSp>
        <p:nvCxnSpPr>
          <p:cNvPr id="56" name="Google Shape;56;p1"/>
          <p:cNvCxnSpPr/>
          <p:nvPr/>
        </p:nvCxnSpPr>
        <p:spPr>
          <a:xfrm>
            <a:off x="6688286" y="1724850"/>
            <a:ext cx="0" cy="1693800"/>
          </a:xfrm>
          <a:prstGeom prst="straightConnector1">
            <a:avLst/>
          </a:prstGeom>
          <a:noFill/>
          <a:ln w="9525" cap="flat" cmpd="sng">
            <a:solidFill>
              <a:srgbClr val="FFFFFF"/>
            </a:solidFill>
            <a:prstDash val="solid"/>
            <a:round/>
            <a:headEnd type="none" w="sm" len="sm"/>
            <a:tailEnd type="none" w="sm" len="sm"/>
          </a:ln>
        </p:spPr>
      </p:cxnSp>
      <p:sp>
        <p:nvSpPr>
          <p:cNvPr id="57" name="Google Shape;57;p1"/>
          <p:cNvSpPr txBox="1"/>
          <p:nvPr/>
        </p:nvSpPr>
        <p:spPr>
          <a:xfrm>
            <a:off x="1357317" y="1832223"/>
            <a:ext cx="4906800" cy="1693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pt-BR" sz="4000" dirty="0">
                <a:solidFill>
                  <a:srgbClr val="FFFFFF"/>
                </a:solidFill>
                <a:latin typeface="Montserrat ExtraBold"/>
                <a:ea typeface="Montserrat ExtraBold"/>
                <a:cs typeface="Montserrat ExtraBold"/>
                <a:sym typeface="Montserrat ExtraBold"/>
              </a:rPr>
              <a:t>Título da</a:t>
            </a:r>
            <a:endParaRPr sz="4000" dirty="0">
              <a:solidFill>
                <a:srgbClr val="FFFFFF"/>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4000"/>
              <a:buFont typeface="Arial"/>
              <a:buNone/>
            </a:pPr>
            <a:r>
              <a:rPr lang="pt-BR" sz="4000" dirty="0">
                <a:solidFill>
                  <a:srgbClr val="FFFFFF"/>
                </a:solidFill>
                <a:latin typeface="Montserrat ExtraBold"/>
                <a:ea typeface="Montserrat ExtraBold"/>
                <a:cs typeface="Montserrat ExtraBold"/>
                <a:sym typeface="Montserrat ExtraBold"/>
              </a:rPr>
              <a:t>Apresentação</a:t>
            </a:r>
            <a:endParaRPr sz="4000" dirty="0">
              <a:solidFill>
                <a:srgbClr val="FFFFFF"/>
              </a:solidFill>
              <a:latin typeface="Montserrat ExtraBold"/>
              <a:ea typeface="Montserrat ExtraBold"/>
              <a:cs typeface="Montserrat ExtraBold"/>
              <a:sym typeface="Montserrat ExtraBold"/>
            </a:endParaRPr>
          </a:p>
        </p:txBody>
      </p:sp>
      <p:sp>
        <p:nvSpPr>
          <p:cNvPr id="58" name="Google Shape;58;p1"/>
          <p:cNvSpPr txBox="1"/>
          <p:nvPr/>
        </p:nvSpPr>
        <p:spPr>
          <a:xfrm>
            <a:off x="6200777" y="4411124"/>
            <a:ext cx="1901562" cy="58235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pt-BR" sz="2000">
                <a:solidFill>
                  <a:srgbClr val="FFFFFF"/>
                </a:solidFill>
                <a:latin typeface="Montserrat ExtraBold"/>
                <a:ea typeface="Montserrat ExtraBold"/>
                <a:cs typeface="Montserrat ExtraBold"/>
                <a:sym typeface="Montserrat ExtraBold"/>
              </a:rPr>
              <a:t>XX</a:t>
            </a:r>
            <a:r>
              <a:rPr lang="pt-BR" sz="2000" b="0" i="0" u="none" strike="noStrike" cap="none">
                <a:solidFill>
                  <a:srgbClr val="FFFFFF"/>
                </a:solidFill>
                <a:latin typeface="Montserrat ExtraBold"/>
                <a:ea typeface="Montserrat ExtraBold"/>
                <a:cs typeface="Montserrat ExtraBold"/>
                <a:sym typeface="Montserrat ExtraBold"/>
              </a:rPr>
              <a:t>/</a:t>
            </a:r>
            <a:r>
              <a:rPr lang="pt-BR" sz="2000">
                <a:solidFill>
                  <a:srgbClr val="FFFFFF"/>
                </a:solidFill>
                <a:latin typeface="Montserrat ExtraBold"/>
                <a:ea typeface="Montserrat ExtraBold"/>
                <a:cs typeface="Montserrat ExtraBold"/>
                <a:sym typeface="Montserrat ExtraBold"/>
              </a:rPr>
              <a:t>XX</a:t>
            </a:r>
            <a:r>
              <a:rPr lang="pt-BR" sz="2000" b="0" i="0" u="none" strike="noStrike" cap="none">
                <a:solidFill>
                  <a:srgbClr val="FFFFFF"/>
                </a:solidFill>
                <a:latin typeface="Montserrat ExtraBold"/>
                <a:ea typeface="Montserrat ExtraBold"/>
                <a:cs typeface="Montserrat ExtraBold"/>
                <a:sym typeface="Montserrat ExtraBold"/>
              </a:rPr>
              <a:t>/202</a:t>
            </a:r>
            <a:r>
              <a:rPr lang="pt-BR" sz="2000">
                <a:solidFill>
                  <a:srgbClr val="FFFFFF"/>
                </a:solidFill>
                <a:latin typeface="Montserrat ExtraBold"/>
                <a:ea typeface="Montserrat ExtraBold"/>
                <a:cs typeface="Montserrat ExtraBold"/>
                <a:sym typeface="Montserrat ExtraBold"/>
              </a:rPr>
              <a:t>X</a:t>
            </a:r>
            <a:endParaRPr sz="1400" b="0" i="0" u="none" strike="noStrike" cap="none">
              <a:solidFill>
                <a:srgbClr val="000000"/>
              </a:solidFill>
              <a:latin typeface="Arial"/>
              <a:ea typeface="Arial"/>
              <a:cs typeface="Arial"/>
              <a:sym typeface="Arial"/>
            </a:endParaRPr>
          </a:p>
        </p:txBody>
      </p:sp>
      <p:pic>
        <p:nvPicPr>
          <p:cNvPr id="1026" name="Picture 2" descr="G:\Meu Drive\Comunicação\Artes\Logotipo IFRS 2016\logo branco vertical.png"/>
          <p:cNvPicPr>
            <a:picLocks noChangeAspect="1" noChangeArrowheads="1"/>
          </p:cNvPicPr>
          <p:nvPr/>
        </p:nvPicPr>
        <p:blipFill>
          <a:blip r:embed="rId4"/>
          <a:srcRect/>
          <a:stretch>
            <a:fillRect/>
          </a:stretch>
        </p:blipFill>
        <p:spPr bwMode="auto">
          <a:xfrm>
            <a:off x="7117339" y="1953504"/>
            <a:ext cx="868370" cy="1198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pic>
        <p:nvPicPr>
          <p:cNvPr id="109" name="Google Shape;109;g1afa63519eb_0_3"/>
          <p:cNvPicPr preferRelativeResize="0"/>
          <p:nvPr/>
        </p:nvPicPr>
        <p:blipFill>
          <a:blip r:embed="rId4">
            <a:alphaModFix/>
          </a:blip>
          <a:stretch>
            <a:fillRect/>
          </a:stretch>
        </p:blipFill>
        <p:spPr>
          <a:xfrm>
            <a:off x="3266175" y="528450"/>
            <a:ext cx="4608950" cy="424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3"/>
        <p:cNvGrpSpPr/>
        <p:nvPr/>
      </p:nvGrpSpPr>
      <p:grpSpPr>
        <a:xfrm>
          <a:off x="0" y="0"/>
          <a:ext cx="0" cy="0"/>
          <a:chOff x="0" y="0"/>
          <a:chExt cx="0" cy="0"/>
        </a:xfrm>
      </p:grpSpPr>
      <p:pic>
        <p:nvPicPr>
          <p:cNvPr id="114" name="Google Shape;114;p27"/>
          <p:cNvPicPr preferRelativeResize="0"/>
          <p:nvPr/>
        </p:nvPicPr>
        <p:blipFill rotWithShape="1">
          <a:blip r:embed="rId3">
            <a:alphaModFix/>
          </a:blip>
          <a:srcRect/>
          <a:stretch/>
        </p:blipFill>
        <p:spPr>
          <a:xfrm>
            <a:off x="0" y="0"/>
            <a:ext cx="9139049" cy="5143499"/>
          </a:xfrm>
          <a:prstGeom prst="rect">
            <a:avLst/>
          </a:prstGeom>
          <a:noFill/>
          <a:ln>
            <a:noFill/>
          </a:ln>
        </p:spPr>
      </p:pic>
      <p:sp>
        <p:nvSpPr>
          <p:cNvPr id="115" name="Google Shape;115;p27"/>
          <p:cNvSpPr txBox="1"/>
          <p:nvPr/>
        </p:nvSpPr>
        <p:spPr>
          <a:xfrm>
            <a:off x="3376525" y="1730275"/>
            <a:ext cx="4550700" cy="146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Agradecimento</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e créditos, etc.</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74E13"/>
              </a:solidFill>
              <a:latin typeface="Montserrat Black"/>
              <a:ea typeface="Montserrat Black"/>
              <a:cs typeface="Montserrat Black"/>
              <a:sym typeface="Montserrat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27"/>
        <p:cNvGrpSpPr/>
        <p:nvPr/>
      </p:nvGrpSpPr>
      <p:grpSpPr>
        <a:xfrm>
          <a:off x="0" y="0"/>
          <a:ext cx="0" cy="0"/>
          <a:chOff x="0" y="0"/>
          <a:chExt cx="0" cy="0"/>
        </a:xfrm>
      </p:grpSpPr>
      <p:pic>
        <p:nvPicPr>
          <p:cNvPr id="128" name="Google Shape;128;g1afa63519eb_0_9"/>
          <p:cNvPicPr preferRelativeResize="0"/>
          <p:nvPr/>
        </p:nvPicPr>
        <p:blipFill rotWithShape="1">
          <a:blip r:embed="rId3">
            <a:alphaModFix/>
          </a:blip>
          <a:srcRect/>
          <a:stretch/>
        </p:blipFill>
        <p:spPr>
          <a:xfrm>
            <a:off x="0" y="0"/>
            <a:ext cx="9139050" cy="5143500"/>
          </a:xfrm>
          <a:prstGeom prst="rect">
            <a:avLst/>
          </a:prstGeom>
          <a:noFill/>
          <a:ln>
            <a:noFill/>
          </a:ln>
        </p:spPr>
      </p:pic>
      <p:pic>
        <p:nvPicPr>
          <p:cNvPr id="2050" name="Picture 2" descr="G:\Meu Drive\Comunicação\Artes\Logotipo IFRS 2016\logo branco vertical.png"/>
          <p:cNvPicPr>
            <a:picLocks noChangeAspect="1" noChangeArrowheads="1"/>
          </p:cNvPicPr>
          <p:nvPr/>
        </p:nvPicPr>
        <p:blipFill>
          <a:blip r:embed="rId4"/>
          <a:srcRect/>
          <a:stretch>
            <a:fillRect/>
          </a:stretch>
        </p:blipFill>
        <p:spPr bwMode="auto">
          <a:xfrm>
            <a:off x="5995988" y="1143001"/>
            <a:ext cx="2063949" cy="28484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g1afa63519eb_0_17"/>
          <p:cNvSpPr txBox="1"/>
          <p:nvPr/>
        </p:nvSpPr>
        <p:spPr>
          <a:xfrm>
            <a:off x="1181350" y="1351800"/>
            <a:ext cx="5621100" cy="22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FFFFFF"/>
                </a:solidFill>
                <a:latin typeface="Montserrat ExtraBold"/>
                <a:ea typeface="Montserrat ExtraBold"/>
                <a:cs typeface="Montserrat ExtraBold"/>
                <a:sym typeface="Montserrat ExtraBold"/>
              </a:rPr>
              <a:t>Título da apresentação</a:t>
            </a:r>
            <a:br>
              <a:rPr lang="pt-BR" sz="5000">
                <a:solidFill>
                  <a:srgbClr val="FFFFFF"/>
                </a:solidFill>
                <a:latin typeface="Montserrat ExtraBold"/>
                <a:ea typeface="Montserrat ExtraBold"/>
                <a:cs typeface="Montserrat ExtraBold"/>
                <a:sym typeface="Montserrat ExtraBold"/>
              </a:rPr>
            </a:br>
            <a:r>
              <a:rPr lang="pt-BR" sz="3000" i="1">
                <a:solidFill>
                  <a:srgbClr val="FFFFFF"/>
                </a:solidFill>
                <a:latin typeface="Montserrat Medium"/>
                <a:ea typeface="Montserrat Medium"/>
                <a:cs typeface="Montserrat Medium"/>
                <a:sym typeface="Montserrat Medium"/>
              </a:rPr>
              <a:t>subtítulo</a:t>
            </a:r>
            <a:endParaRPr sz="3000" i="1">
              <a:solidFill>
                <a:srgbClr val="FFFFFF"/>
              </a:solidFill>
              <a:latin typeface="Montserrat Medium"/>
              <a:ea typeface="Montserrat Medium"/>
              <a:cs typeface="Montserrat Medium"/>
              <a:sym typeface="Montserrat Medium"/>
            </a:endParaRPr>
          </a:p>
        </p:txBody>
      </p:sp>
      <p:sp>
        <p:nvSpPr>
          <p:cNvPr id="65" name="Google Shape;65;g1afa63519eb_0_17"/>
          <p:cNvSpPr txBox="1"/>
          <p:nvPr/>
        </p:nvSpPr>
        <p:spPr>
          <a:xfrm>
            <a:off x="1246900" y="422277"/>
            <a:ext cx="59853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300" b="1">
                <a:solidFill>
                  <a:srgbClr val="FFFFFF"/>
                </a:solidFill>
                <a:latin typeface="Calibri"/>
                <a:ea typeface="Calibri"/>
                <a:cs typeface="Calibri"/>
                <a:sym typeface="Calibri"/>
              </a:rPr>
              <a:t>Instituto Federal de Educação, Ciência e Tecnologia do Rio Grande do Sul</a:t>
            </a:r>
            <a:endParaRPr sz="1300" b="1">
              <a:solidFill>
                <a:srgbClr val="FFFFFF"/>
              </a:solidFill>
              <a:latin typeface="Calibri"/>
              <a:ea typeface="Calibri"/>
              <a:cs typeface="Calibri"/>
              <a:sym typeface="Calibri"/>
            </a:endParaRPr>
          </a:p>
        </p:txBody>
      </p:sp>
      <p:pic>
        <p:nvPicPr>
          <p:cNvPr id="3074" name="Picture 2" descr="G:\Meu Drive\Comunicação\Artes\Logotipo IFRS 2016\logo branco (1).png"/>
          <p:cNvPicPr>
            <a:picLocks noChangeAspect="1" noChangeArrowheads="1"/>
          </p:cNvPicPr>
          <p:nvPr/>
        </p:nvPicPr>
        <p:blipFill>
          <a:blip r:embed="rId4"/>
          <a:srcRect/>
          <a:stretch>
            <a:fillRect/>
          </a:stretch>
        </p:blipFill>
        <p:spPr bwMode="auto">
          <a:xfrm>
            <a:off x="1306454" y="3954994"/>
            <a:ext cx="2062927" cy="5685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69"/>
        <p:cNvGrpSpPr/>
        <p:nvPr/>
      </p:nvGrpSpPr>
      <p:grpSpPr>
        <a:xfrm>
          <a:off x="0" y="0"/>
          <a:ext cx="0" cy="0"/>
          <a:chOff x="0" y="0"/>
          <a:chExt cx="0" cy="0"/>
        </a:xfrm>
      </p:grpSpPr>
      <p:pic>
        <p:nvPicPr>
          <p:cNvPr id="70" name="Google Shape;70;p2"/>
          <p:cNvPicPr preferRelativeResize="0"/>
          <p:nvPr/>
        </p:nvPicPr>
        <p:blipFill rotWithShape="1">
          <a:blip r:embed="rId3">
            <a:alphaModFix/>
          </a:blip>
          <a:srcRect/>
          <a:stretch/>
        </p:blipFill>
        <p:spPr>
          <a:xfrm>
            <a:off x="0" y="0"/>
            <a:ext cx="9139050" cy="5143500"/>
          </a:xfrm>
          <a:prstGeom prst="rect">
            <a:avLst/>
          </a:prstGeom>
          <a:noFill/>
          <a:ln>
            <a:noFill/>
          </a:ln>
        </p:spPr>
      </p:pic>
      <p:sp>
        <p:nvSpPr>
          <p:cNvPr id="71" name="Google Shape;71;p2"/>
          <p:cNvSpPr txBox="1"/>
          <p:nvPr/>
        </p:nvSpPr>
        <p:spPr>
          <a:xfrm>
            <a:off x="2458701" y="1459700"/>
            <a:ext cx="4963800" cy="183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3600"/>
              <a:buFont typeface="Arial"/>
              <a:buNone/>
            </a:pPr>
            <a:r>
              <a:rPr lang="pt-BR" sz="3600">
                <a:solidFill>
                  <a:schemeClr val="dk1"/>
                </a:solidFill>
                <a:latin typeface="Montserrat ExtraBold"/>
                <a:ea typeface="Montserrat ExtraBold"/>
                <a:cs typeface="Montserrat ExtraBold"/>
                <a:sym typeface="Montserrat ExtraBold"/>
              </a:rPr>
              <a:t>Texto texto texto texto texto texto texto texto texto texto texto</a:t>
            </a:r>
            <a:endParaRPr sz="360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3600"/>
              <a:buFont typeface="Arial"/>
              <a:buNone/>
            </a:pPr>
            <a:endParaRPr sz="3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g1afa63519eb_0_31"/>
          <p:cNvSpPr txBox="1"/>
          <p:nvPr/>
        </p:nvSpPr>
        <p:spPr>
          <a:xfrm>
            <a:off x="1115776" y="1459700"/>
            <a:ext cx="4963800" cy="18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pt-BR" sz="3600">
                <a:solidFill>
                  <a:schemeClr val="dk1"/>
                </a:solidFill>
                <a:latin typeface="Montserrat ExtraBold"/>
                <a:ea typeface="Montserrat ExtraBold"/>
                <a:cs typeface="Montserrat ExtraBold"/>
                <a:sym typeface="Montserrat ExtraBold"/>
              </a:rPr>
              <a:t>Texto texto texto texto texto texto texto texto texto texto texto</a:t>
            </a: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3600"/>
              <a:buFont typeface="Arial"/>
              <a:buNone/>
            </a:pPr>
            <a:endParaRPr sz="3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0"/>
        <p:cNvGrpSpPr/>
        <p:nvPr/>
      </p:nvGrpSpPr>
      <p:grpSpPr>
        <a:xfrm>
          <a:off x="0" y="0"/>
          <a:ext cx="0" cy="0"/>
          <a:chOff x="0" y="0"/>
          <a:chExt cx="0" cy="0"/>
        </a:xfrm>
      </p:grpSpPr>
      <p:cxnSp>
        <p:nvCxnSpPr>
          <p:cNvPr id="81" name="Google Shape;81;p3"/>
          <p:cNvCxnSpPr/>
          <p:nvPr/>
        </p:nvCxnSpPr>
        <p:spPr>
          <a:xfrm>
            <a:off x="3002975" y="4561600"/>
            <a:ext cx="5839800" cy="0"/>
          </a:xfrm>
          <a:prstGeom prst="straightConnector1">
            <a:avLst/>
          </a:prstGeom>
          <a:noFill/>
          <a:ln w="9525" cap="flat" cmpd="sng">
            <a:solidFill>
              <a:srgbClr val="434343"/>
            </a:solidFill>
            <a:prstDash val="solid"/>
            <a:round/>
            <a:headEnd type="none" w="sm" len="sm"/>
            <a:tailEnd type="none" w="sm" len="sm"/>
          </a:ln>
        </p:spPr>
      </p:cxnSp>
      <p:sp>
        <p:nvSpPr>
          <p:cNvPr id="82" name="Google Shape;82;p3"/>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38761D"/>
                </a:solidFill>
                <a:latin typeface="Montserrat Black"/>
                <a:ea typeface="Montserrat Black"/>
                <a:cs typeface="Montserrat Black"/>
                <a:sym typeface="Montserrat Black"/>
              </a:rPr>
              <a:t>TÍTULO</a:t>
            </a:r>
            <a:endParaRPr sz="5000">
              <a:solidFill>
                <a:srgbClr val="38761D"/>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rgbClr val="274E13"/>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rgbClr val="274E13"/>
              </a:solidFill>
              <a:latin typeface="Calibri"/>
              <a:ea typeface="Calibri"/>
              <a:cs typeface="Calibri"/>
              <a:sym typeface="Calibri"/>
            </a:endParaRPr>
          </a:p>
          <a:p>
            <a:pPr marL="0" lvl="0" indent="0" algn="l" rtl="0">
              <a:spcBef>
                <a:spcPts val="0"/>
              </a:spcBef>
              <a:spcAft>
                <a:spcPts val="0"/>
              </a:spcAft>
              <a:buNone/>
            </a:pPr>
            <a:endParaRPr sz="3000">
              <a:solidFill>
                <a:srgbClr val="274E13"/>
              </a:solidFill>
              <a:latin typeface="Montserrat Black"/>
              <a:ea typeface="Montserrat Black"/>
              <a:cs typeface="Montserrat Black"/>
              <a:sym typeface="Montserrat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6"/>
        <p:cNvGrpSpPr/>
        <p:nvPr/>
      </p:nvGrpSpPr>
      <p:grpSpPr>
        <a:xfrm>
          <a:off x="0" y="0"/>
          <a:ext cx="0" cy="0"/>
          <a:chOff x="0" y="0"/>
          <a:chExt cx="0" cy="0"/>
        </a:xfrm>
      </p:grpSpPr>
      <p:cxnSp>
        <p:nvCxnSpPr>
          <p:cNvPr id="87" name="Google Shape;87;p4"/>
          <p:cNvCxnSpPr/>
          <p:nvPr/>
        </p:nvCxnSpPr>
        <p:spPr>
          <a:xfrm>
            <a:off x="3002975" y="4561600"/>
            <a:ext cx="5839800" cy="0"/>
          </a:xfrm>
          <a:prstGeom prst="straightConnector1">
            <a:avLst/>
          </a:prstGeom>
          <a:noFill/>
          <a:ln w="9525" cap="flat" cmpd="sng">
            <a:solidFill>
              <a:srgbClr val="434343"/>
            </a:solidFill>
            <a:prstDash val="solid"/>
            <a:round/>
            <a:headEnd type="none" w="sm" len="sm"/>
            <a:tailEnd type="none" w="sm" len="sm"/>
          </a:ln>
        </p:spPr>
      </p:cxnSp>
      <p:sp>
        <p:nvSpPr>
          <p:cNvPr id="88" name="Google Shape;88;p4"/>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dirty="0">
                <a:solidFill>
                  <a:srgbClr val="38761D"/>
                </a:solidFill>
                <a:latin typeface="Montserrat Black"/>
                <a:ea typeface="Montserrat Black"/>
                <a:cs typeface="Montserrat Black"/>
                <a:sym typeface="Montserrat Black"/>
              </a:rPr>
              <a:t>Título </a:t>
            </a:r>
            <a:r>
              <a:rPr lang="pt-BR" sz="3000" dirty="0" err="1">
                <a:solidFill>
                  <a:srgbClr val="38761D"/>
                </a:solidFill>
                <a:latin typeface="Montserrat Black"/>
                <a:ea typeface="Montserrat Black"/>
                <a:cs typeface="Montserrat Black"/>
                <a:sym typeface="Montserrat Black"/>
              </a:rPr>
              <a:t>título</a:t>
            </a:r>
            <a:r>
              <a:rPr lang="pt-BR" sz="3000" dirty="0">
                <a:solidFill>
                  <a:srgbClr val="38761D"/>
                </a:solidFill>
                <a:latin typeface="Montserrat Black"/>
                <a:ea typeface="Montserrat Black"/>
                <a:cs typeface="Montserrat Black"/>
                <a:sym typeface="Montserrat Black"/>
              </a:rPr>
              <a:t> </a:t>
            </a:r>
            <a:r>
              <a:rPr lang="pt-BR" sz="3000" dirty="0" err="1">
                <a:solidFill>
                  <a:srgbClr val="38761D"/>
                </a:solidFill>
                <a:latin typeface="Montserrat Black"/>
                <a:ea typeface="Montserrat Black"/>
                <a:cs typeface="Montserrat Black"/>
                <a:sym typeface="Montserrat Black"/>
              </a:rPr>
              <a:t>título</a:t>
            </a:r>
            <a:r>
              <a:rPr lang="pt-BR" sz="3000" dirty="0">
                <a:solidFill>
                  <a:srgbClr val="38761D"/>
                </a:solidFill>
                <a:latin typeface="Montserrat Black"/>
                <a:ea typeface="Montserrat Black"/>
                <a:cs typeface="Montserrat Black"/>
                <a:sym typeface="Montserrat Black"/>
              </a:rPr>
              <a:t> </a:t>
            </a:r>
            <a:r>
              <a:rPr lang="pt-BR" sz="3000" dirty="0" err="1">
                <a:solidFill>
                  <a:srgbClr val="38761D"/>
                </a:solidFill>
                <a:latin typeface="Montserrat Black"/>
                <a:ea typeface="Montserrat Black"/>
                <a:cs typeface="Montserrat Black"/>
                <a:sym typeface="Montserrat Black"/>
              </a:rPr>
              <a:t>título</a:t>
            </a:r>
            <a:r>
              <a:rPr lang="pt-BR" sz="3000" dirty="0">
                <a:solidFill>
                  <a:srgbClr val="38761D"/>
                </a:solidFill>
                <a:latin typeface="Montserrat Black"/>
                <a:ea typeface="Montserrat Black"/>
                <a:cs typeface="Montserrat Black"/>
                <a:sym typeface="Montserrat Black"/>
              </a:rPr>
              <a:t> </a:t>
            </a:r>
            <a:r>
              <a:rPr lang="pt-BR" sz="3000" dirty="0" err="1">
                <a:solidFill>
                  <a:srgbClr val="38761D"/>
                </a:solidFill>
                <a:latin typeface="Montserrat Black"/>
                <a:ea typeface="Montserrat Black"/>
                <a:cs typeface="Montserrat Black"/>
                <a:sym typeface="Montserrat Black"/>
              </a:rPr>
              <a:t>título</a:t>
            </a:r>
            <a:r>
              <a:rPr lang="pt-BR" sz="3000" dirty="0">
                <a:solidFill>
                  <a:srgbClr val="38761D"/>
                </a:solidFill>
                <a:latin typeface="Montserrat Black"/>
                <a:ea typeface="Montserrat Black"/>
                <a:cs typeface="Montserrat Black"/>
                <a:sym typeface="Montserrat Black"/>
              </a:rPr>
              <a:t> </a:t>
            </a:r>
            <a:r>
              <a:rPr lang="pt-BR" sz="3000" dirty="0" err="1">
                <a:solidFill>
                  <a:srgbClr val="38761D"/>
                </a:solidFill>
                <a:latin typeface="Montserrat Black"/>
                <a:ea typeface="Montserrat Black"/>
                <a:cs typeface="Montserrat Black"/>
                <a:sym typeface="Montserrat Black"/>
              </a:rPr>
              <a:t>título</a:t>
            </a:r>
            <a:r>
              <a:rPr lang="pt-BR" sz="3000" dirty="0">
                <a:solidFill>
                  <a:srgbClr val="38761D"/>
                </a:solidFill>
                <a:latin typeface="Montserrat Black"/>
                <a:ea typeface="Montserrat Black"/>
                <a:cs typeface="Montserrat Black"/>
                <a:sym typeface="Montserrat Black"/>
              </a:rPr>
              <a:t> </a:t>
            </a:r>
            <a:r>
              <a:rPr lang="pt-BR" sz="3000" dirty="0" err="1">
                <a:solidFill>
                  <a:srgbClr val="38761D"/>
                </a:solidFill>
                <a:latin typeface="Montserrat Black"/>
                <a:ea typeface="Montserrat Black"/>
                <a:cs typeface="Montserrat Black"/>
                <a:sym typeface="Montserrat Black"/>
              </a:rPr>
              <a:t>título</a:t>
            </a:r>
            <a:endParaRPr sz="3000" dirty="0">
              <a:solidFill>
                <a:srgbClr val="38761D"/>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dirty="0" err="1">
                <a:solidFill>
                  <a:srgbClr val="274E13"/>
                </a:solidFill>
                <a:latin typeface="Calibri"/>
                <a:ea typeface="Calibri"/>
                <a:cs typeface="Calibri"/>
                <a:sym typeface="Calibri"/>
              </a:rPr>
              <a:t>Lorem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ipsum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dolor</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sit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amet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consectetur</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adipiscing</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elit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Phasellus</a:t>
            </a:r>
            <a:r>
              <a:rPr lang="pt-BR" sz="1600" dirty="0">
                <a:solidFill>
                  <a:srgbClr val="274E13"/>
                </a:solidFill>
                <a:latin typeface="Calibri"/>
                <a:ea typeface="Calibri"/>
                <a:cs typeface="Calibri"/>
                <a:sym typeface="Calibri"/>
              </a:rPr>
              <a:t> a ante </a:t>
            </a:r>
            <a:r>
              <a:rPr lang="pt-BR" sz="1600" dirty="0" err="1">
                <a:solidFill>
                  <a:srgbClr val="274E13"/>
                </a:solidFill>
                <a:latin typeface="Calibri"/>
                <a:ea typeface="Calibri"/>
                <a:cs typeface="Calibri"/>
                <a:sym typeface="Calibri"/>
              </a:rPr>
              <a:t>pellentesque</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vehicula</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arcu</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sit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amet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faucibus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purus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Vivamus</a:t>
            </a:r>
            <a:r>
              <a:rPr lang="pt-BR" sz="1600" dirty="0">
                <a:solidFill>
                  <a:srgbClr val="274E13"/>
                </a:solidFill>
                <a:latin typeface="Calibri"/>
                <a:ea typeface="Calibri"/>
                <a:cs typeface="Calibri"/>
                <a:sym typeface="Calibri"/>
              </a:rPr>
              <a:t> eu </a:t>
            </a:r>
            <a:r>
              <a:rPr lang="pt-BR" sz="1600" dirty="0" err="1">
                <a:solidFill>
                  <a:srgbClr val="274E13"/>
                </a:solidFill>
                <a:latin typeface="Calibri"/>
                <a:ea typeface="Calibri"/>
                <a:cs typeface="Calibri"/>
                <a:sym typeface="Calibri"/>
              </a:rPr>
              <a:t>tempus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nisl</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Nam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eget</a:t>
            </a:r>
            <a:r>
              <a:rPr lang="pt-BR" sz="1600" dirty="0">
                <a:solidFill>
                  <a:srgbClr val="274E13"/>
                </a:solidFill>
                <a:latin typeface="Calibri"/>
                <a:ea typeface="Calibri"/>
                <a:cs typeface="Calibri"/>
                <a:sym typeface="Calibri"/>
              </a:rPr>
              <a:t> ante </a:t>
            </a:r>
            <a:r>
              <a:rPr lang="pt-BR" sz="1600" dirty="0" err="1">
                <a:solidFill>
                  <a:srgbClr val="274E13"/>
                </a:solidFill>
                <a:latin typeface="Calibri"/>
                <a:ea typeface="Calibri"/>
                <a:cs typeface="Calibri"/>
                <a:sym typeface="Calibri"/>
              </a:rPr>
              <a:t>vel</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lectus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iaculis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rhoncus</a:t>
            </a:r>
            <a:r>
              <a:rPr lang="pt-BR" sz="1600" dirty="0">
                <a:solidFill>
                  <a:srgbClr val="274E13"/>
                </a:solidFill>
                <a:latin typeface="Calibri"/>
                <a:ea typeface="Calibri"/>
                <a:cs typeface="Calibri"/>
                <a:sym typeface="Calibri"/>
              </a:rPr>
              <a:t> quis </a:t>
            </a:r>
            <a:r>
              <a:rPr lang="pt-BR" sz="1600" dirty="0" err="1">
                <a:solidFill>
                  <a:srgbClr val="274E13"/>
                </a:solidFill>
                <a:latin typeface="Calibri"/>
                <a:ea typeface="Calibri"/>
                <a:cs typeface="Calibri"/>
                <a:sym typeface="Calibri"/>
              </a:rPr>
              <a:t>quis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ligula</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Vivamus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lacinia</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odio</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eget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velit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rutrum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non</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fringilla</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mauris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dignissim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Suspendisse</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euismod</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vitae</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nunc</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ac</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finibus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Donec</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et</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vulputate</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lorem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non</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dignissim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sapien</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Nulla</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facilisi</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Sed</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aliquam</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mollis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lorem</a:t>
            </a:r>
            <a:r>
              <a:rPr lang="pt-BR" sz="1600" dirty="0">
                <a:solidFill>
                  <a:srgbClr val="274E13"/>
                </a:solidFill>
                <a:latin typeface="Calibri"/>
                <a:ea typeface="Calibri"/>
                <a:cs typeface="Calibri"/>
                <a:sym typeface="Calibri"/>
              </a:rPr>
              <a:t>, id </a:t>
            </a:r>
            <a:r>
              <a:rPr lang="pt-BR" sz="1600" dirty="0" err="1">
                <a:solidFill>
                  <a:srgbClr val="274E13"/>
                </a:solidFill>
                <a:latin typeface="Calibri"/>
                <a:ea typeface="Calibri"/>
                <a:cs typeface="Calibri"/>
                <a:sym typeface="Calibri"/>
              </a:rPr>
              <a:t>convallis</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nisi</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ultrices</a:t>
            </a:r>
            <a:r>
              <a:rPr lang="pt-BR" sz="1600" dirty="0">
                <a:solidFill>
                  <a:srgbClr val="274E13"/>
                </a:solidFill>
                <a:latin typeface="Calibri"/>
                <a:ea typeface="Calibri"/>
                <a:cs typeface="Calibri"/>
                <a:sym typeface="Calibri"/>
              </a:rPr>
              <a:t> ut. </a:t>
            </a:r>
            <a:r>
              <a:rPr lang="pt-BR" sz="1600" dirty="0" err="1">
                <a:solidFill>
                  <a:srgbClr val="274E13"/>
                </a:solidFill>
                <a:latin typeface="Calibri"/>
                <a:ea typeface="Calibri"/>
                <a:cs typeface="Calibri"/>
                <a:sym typeface="Calibri"/>
              </a:rPr>
              <a:t>Sed</a:t>
            </a:r>
            <a:r>
              <a:rPr lang="pt-BR" sz="1600" dirty="0">
                <a:solidFill>
                  <a:srgbClr val="274E13"/>
                </a:solidFill>
                <a:latin typeface="Calibri"/>
                <a:ea typeface="Calibri"/>
                <a:cs typeface="Calibri"/>
                <a:sym typeface="Calibri"/>
              </a:rPr>
              <a:t> a </a:t>
            </a:r>
            <a:r>
              <a:rPr lang="pt-BR" sz="1600" dirty="0" err="1">
                <a:solidFill>
                  <a:srgbClr val="274E13"/>
                </a:solidFill>
                <a:latin typeface="Calibri"/>
                <a:ea typeface="Calibri"/>
                <a:cs typeface="Calibri"/>
                <a:sym typeface="Calibri"/>
              </a:rPr>
              <a:t>tellus</a:t>
            </a:r>
            <a:r>
              <a:rPr lang="pt-BR" sz="1600" dirty="0">
                <a:solidFill>
                  <a:srgbClr val="274E13"/>
                </a:solidFill>
                <a:latin typeface="Calibri"/>
                <a:ea typeface="Calibri"/>
                <a:cs typeface="Calibri"/>
                <a:sym typeface="Calibri"/>
              </a:rPr>
              <a:t> id </a:t>
            </a:r>
            <a:r>
              <a:rPr lang="pt-BR" sz="1600" dirty="0" err="1">
                <a:solidFill>
                  <a:srgbClr val="274E13"/>
                </a:solidFill>
                <a:latin typeface="Calibri"/>
                <a:ea typeface="Calibri"/>
                <a:cs typeface="Calibri"/>
                <a:sym typeface="Calibri"/>
              </a:rPr>
              <a:t>augue</a:t>
            </a:r>
            <a:r>
              <a:rPr lang="pt-BR" sz="1600" dirty="0">
                <a:solidFill>
                  <a:srgbClr val="274E13"/>
                </a:solidFill>
                <a:latin typeface="Calibri"/>
                <a:ea typeface="Calibri"/>
                <a:cs typeface="Calibri"/>
                <a:sym typeface="Calibri"/>
              </a:rPr>
              <a:t> </a:t>
            </a:r>
            <a:r>
              <a:rPr lang="pt-BR" sz="1600" dirty="0" err="1">
                <a:solidFill>
                  <a:srgbClr val="274E13"/>
                </a:solidFill>
                <a:latin typeface="Calibri"/>
                <a:ea typeface="Calibri"/>
                <a:cs typeface="Calibri"/>
                <a:sym typeface="Calibri"/>
              </a:rPr>
              <a:t>varius</a:t>
            </a:r>
            <a:r>
              <a:rPr lang="pt-BR" sz="1600" dirty="0">
                <a:solidFill>
                  <a:srgbClr val="274E13"/>
                </a:solidFill>
                <a:latin typeface="Calibri"/>
                <a:ea typeface="Calibri"/>
                <a:cs typeface="Calibri"/>
                <a:sym typeface="Calibri"/>
              </a:rPr>
              <a:t> </a:t>
            </a:r>
            <a:endParaRPr sz="1600" dirty="0">
              <a:solidFill>
                <a:srgbClr val="274E13"/>
              </a:solidFill>
              <a:latin typeface="Calibri"/>
              <a:ea typeface="Calibri"/>
              <a:cs typeface="Calibri"/>
              <a:sym typeface="Calibri"/>
            </a:endParaRPr>
          </a:p>
          <a:p>
            <a:pPr marL="0" lvl="0" indent="0" algn="l" rtl="0">
              <a:spcBef>
                <a:spcPts val="0"/>
              </a:spcBef>
              <a:spcAft>
                <a:spcPts val="0"/>
              </a:spcAft>
              <a:buNone/>
            </a:pPr>
            <a:endParaRPr sz="3000" dirty="0">
              <a:solidFill>
                <a:srgbClr val="274E13"/>
              </a:solidFill>
              <a:latin typeface="Montserrat Black"/>
              <a:ea typeface="Montserrat Black"/>
              <a:cs typeface="Montserrat Black"/>
              <a:sym typeface="Montserrat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2"/>
        <p:cNvGrpSpPr/>
        <p:nvPr/>
      </p:nvGrpSpPr>
      <p:grpSpPr>
        <a:xfrm>
          <a:off x="0" y="0"/>
          <a:ext cx="0" cy="0"/>
          <a:chOff x="0" y="0"/>
          <a:chExt cx="0" cy="0"/>
        </a:xfrm>
      </p:grpSpPr>
      <p:cxnSp>
        <p:nvCxnSpPr>
          <p:cNvPr id="93" name="Google Shape;93;g1afa63519eb_0_47"/>
          <p:cNvCxnSpPr/>
          <p:nvPr/>
        </p:nvCxnSpPr>
        <p:spPr>
          <a:xfrm>
            <a:off x="3002975" y="4561600"/>
            <a:ext cx="5839800" cy="0"/>
          </a:xfrm>
          <a:prstGeom prst="straightConnector1">
            <a:avLst/>
          </a:prstGeom>
          <a:noFill/>
          <a:ln w="9525" cap="flat" cmpd="sng">
            <a:solidFill>
              <a:srgbClr val="EFEFEF"/>
            </a:solidFill>
            <a:prstDash val="solid"/>
            <a:round/>
            <a:headEnd type="none" w="sm" len="sm"/>
            <a:tailEnd type="none" w="sm" len="sm"/>
          </a:ln>
        </p:spPr>
      </p:cxnSp>
      <p:sp>
        <p:nvSpPr>
          <p:cNvPr id="94" name="Google Shape;94;g1afa63519eb_0_47"/>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EFEFEF"/>
                </a:solidFill>
                <a:latin typeface="Montserrat Black"/>
                <a:ea typeface="Montserrat Black"/>
                <a:cs typeface="Montserrat Black"/>
                <a:sym typeface="Montserrat Black"/>
              </a:rPr>
              <a:t>TÍTULO</a:t>
            </a:r>
            <a:endParaRPr sz="5000">
              <a:solidFill>
                <a:srgbClr val="EFEFEF"/>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chemeClr val="dk1"/>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Montserrat Black"/>
              <a:ea typeface="Montserrat Black"/>
              <a:cs typeface="Montserrat Black"/>
              <a:sym typeface="Montserrat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2"/>
        <p:cNvGrpSpPr/>
        <p:nvPr/>
      </p:nvGrpSpPr>
      <p:grpSpPr>
        <a:xfrm>
          <a:off x="0" y="0"/>
          <a:ext cx="0" cy="0"/>
          <a:chOff x="0" y="0"/>
          <a:chExt cx="0" cy="0"/>
        </a:xfrm>
      </p:grpSpPr>
      <p:cxnSp>
        <p:nvCxnSpPr>
          <p:cNvPr id="93" name="Google Shape;93;g1afa63519eb_0_47"/>
          <p:cNvCxnSpPr/>
          <p:nvPr/>
        </p:nvCxnSpPr>
        <p:spPr>
          <a:xfrm>
            <a:off x="3002975" y="4561600"/>
            <a:ext cx="5839800" cy="0"/>
          </a:xfrm>
          <a:prstGeom prst="straightConnector1">
            <a:avLst/>
          </a:prstGeom>
          <a:noFill/>
          <a:ln w="9525" cap="flat" cmpd="sng">
            <a:solidFill>
              <a:srgbClr val="EFEFEF"/>
            </a:solidFill>
            <a:prstDash val="solid"/>
            <a:round/>
            <a:headEnd type="none" w="sm" len="sm"/>
            <a:tailEnd type="none" w="sm" len="sm"/>
          </a:ln>
        </p:spPr>
      </p:cxnSp>
      <p:sp>
        <p:nvSpPr>
          <p:cNvPr id="4" name="Google Shape;100;g1afa63519eb_0_42"/>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dirty="0">
                <a:solidFill>
                  <a:srgbClr val="EFEFEF"/>
                </a:solidFill>
                <a:latin typeface="Montserrat Black"/>
                <a:ea typeface="Montserrat Black"/>
                <a:cs typeface="Montserrat Black"/>
                <a:sym typeface="Montserrat Black"/>
              </a:rPr>
              <a:t>Título </a:t>
            </a:r>
            <a:r>
              <a:rPr lang="pt-BR" sz="3000" dirty="0" err="1">
                <a:solidFill>
                  <a:srgbClr val="EFEFEF"/>
                </a:solidFill>
                <a:latin typeface="Montserrat Black"/>
                <a:ea typeface="Montserrat Black"/>
                <a:cs typeface="Montserrat Black"/>
                <a:sym typeface="Montserrat Black"/>
              </a:rPr>
              <a:t>título</a:t>
            </a:r>
            <a:r>
              <a:rPr lang="pt-BR" sz="3000" dirty="0">
                <a:solidFill>
                  <a:srgbClr val="EFEFEF"/>
                </a:solidFill>
                <a:latin typeface="Montserrat Black"/>
                <a:ea typeface="Montserrat Black"/>
                <a:cs typeface="Montserrat Black"/>
                <a:sym typeface="Montserrat Black"/>
              </a:rPr>
              <a:t> </a:t>
            </a:r>
            <a:r>
              <a:rPr lang="pt-BR" sz="3000" dirty="0" err="1">
                <a:solidFill>
                  <a:srgbClr val="EFEFEF"/>
                </a:solidFill>
                <a:latin typeface="Montserrat Black"/>
                <a:ea typeface="Montserrat Black"/>
                <a:cs typeface="Montserrat Black"/>
                <a:sym typeface="Montserrat Black"/>
              </a:rPr>
              <a:t>título</a:t>
            </a:r>
            <a:r>
              <a:rPr lang="pt-BR" sz="3000" dirty="0">
                <a:solidFill>
                  <a:srgbClr val="EFEFEF"/>
                </a:solidFill>
                <a:latin typeface="Montserrat Black"/>
                <a:ea typeface="Montserrat Black"/>
                <a:cs typeface="Montserrat Black"/>
                <a:sym typeface="Montserrat Black"/>
              </a:rPr>
              <a:t> </a:t>
            </a:r>
            <a:r>
              <a:rPr lang="pt-BR" sz="3000" dirty="0" err="1">
                <a:solidFill>
                  <a:srgbClr val="EFEFEF"/>
                </a:solidFill>
                <a:latin typeface="Montserrat Black"/>
                <a:ea typeface="Montserrat Black"/>
                <a:cs typeface="Montserrat Black"/>
                <a:sym typeface="Montserrat Black"/>
              </a:rPr>
              <a:t>título</a:t>
            </a:r>
            <a:r>
              <a:rPr lang="pt-BR" sz="3000" dirty="0">
                <a:solidFill>
                  <a:srgbClr val="EFEFEF"/>
                </a:solidFill>
                <a:latin typeface="Montserrat Black"/>
                <a:ea typeface="Montserrat Black"/>
                <a:cs typeface="Montserrat Black"/>
                <a:sym typeface="Montserrat Black"/>
              </a:rPr>
              <a:t> </a:t>
            </a:r>
            <a:r>
              <a:rPr lang="pt-BR" sz="3000" dirty="0" err="1">
                <a:solidFill>
                  <a:srgbClr val="EFEFEF"/>
                </a:solidFill>
                <a:latin typeface="Montserrat Black"/>
                <a:ea typeface="Montserrat Black"/>
                <a:cs typeface="Montserrat Black"/>
                <a:sym typeface="Montserrat Black"/>
              </a:rPr>
              <a:t>título</a:t>
            </a:r>
            <a:r>
              <a:rPr lang="pt-BR" sz="3000" dirty="0">
                <a:solidFill>
                  <a:srgbClr val="EFEFEF"/>
                </a:solidFill>
                <a:latin typeface="Montserrat Black"/>
                <a:ea typeface="Montserrat Black"/>
                <a:cs typeface="Montserrat Black"/>
                <a:sym typeface="Montserrat Black"/>
              </a:rPr>
              <a:t> </a:t>
            </a:r>
            <a:r>
              <a:rPr lang="pt-BR" sz="3000" dirty="0" err="1">
                <a:solidFill>
                  <a:srgbClr val="EFEFEF"/>
                </a:solidFill>
                <a:latin typeface="Montserrat Black"/>
                <a:ea typeface="Montserrat Black"/>
                <a:cs typeface="Montserrat Black"/>
                <a:sym typeface="Montserrat Black"/>
              </a:rPr>
              <a:t>título</a:t>
            </a:r>
            <a:r>
              <a:rPr lang="pt-BR" sz="3000" dirty="0">
                <a:solidFill>
                  <a:srgbClr val="EFEFEF"/>
                </a:solidFill>
                <a:latin typeface="Montserrat Black"/>
                <a:ea typeface="Montserrat Black"/>
                <a:cs typeface="Montserrat Black"/>
                <a:sym typeface="Montserrat Black"/>
              </a:rPr>
              <a:t> </a:t>
            </a:r>
            <a:r>
              <a:rPr lang="pt-BR" sz="3000" dirty="0" err="1">
                <a:solidFill>
                  <a:srgbClr val="EFEFEF"/>
                </a:solidFill>
                <a:latin typeface="Montserrat Black"/>
                <a:ea typeface="Montserrat Black"/>
                <a:cs typeface="Montserrat Black"/>
                <a:sym typeface="Montserrat Black"/>
              </a:rPr>
              <a:t>título</a:t>
            </a:r>
            <a:endParaRPr sz="3000" dirty="0">
              <a:solidFill>
                <a:srgbClr val="EFEFEF"/>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dirty="0" err="1">
                <a:solidFill>
                  <a:schemeClr val="dk1"/>
                </a:solidFill>
                <a:latin typeface="Calibri"/>
                <a:ea typeface="Calibri"/>
                <a:cs typeface="Calibri"/>
                <a:sym typeface="Calibri"/>
              </a:rPr>
              <a:t>Lorem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ipsum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dolor</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sit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amet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consectetur</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adipiscing</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elit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Phasellus</a:t>
            </a:r>
            <a:r>
              <a:rPr lang="pt-BR" sz="1600" dirty="0">
                <a:solidFill>
                  <a:schemeClr val="dk1"/>
                </a:solidFill>
                <a:latin typeface="Calibri"/>
                <a:ea typeface="Calibri"/>
                <a:cs typeface="Calibri"/>
                <a:sym typeface="Calibri"/>
              </a:rPr>
              <a:t> a ante </a:t>
            </a:r>
            <a:r>
              <a:rPr lang="pt-BR" sz="1600" dirty="0" err="1">
                <a:solidFill>
                  <a:schemeClr val="dk1"/>
                </a:solidFill>
                <a:latin typeface="Calibri"/>
                <a:ea typeface="Calibri"/>
                <a:cs typeface="Calibri"/>
                <a:sym typeface="Calibri"/>
              </a:rPr>
              <a:t>pellentesque</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vehicula</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arcu</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sit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amet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faucibus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purus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Vivamus</a:t>
            </a:r>
            <a:r>
              <a:rPr lang="pt-BR" sz="1600" dirty="0">
                <a:solidFill>
                  <a:schemeClr val="dk1"/>
                </a:solidFill>
                <a:latin typeface="Calibri"/>
                <a:ea typeface="Calibri"/>
                <a:cs typeface="Calibri"/>
                <a:sym typeface="Calibri"/>
              </a:rPr>
              <a:t> eu </a:t>
            </a:r>
            <a:r>
              <a:rPr lang="pt-BR" sz="1600" dirty="0" err="1">
                <a:solidFill>
                  <a:schemeClr val="dk1"/>
                </a:solidFill>
                <a:latin typeface="Calibri"/>
                <a:ea typeface="Calibri"/>
                <a:cs typeface="Calibri"/>
                <a:sym typeface="Calibri"/>
              </a:rPr>
              <a:t>tempus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nisl</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Nam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eget</a:t>
            </a:r>
            <a:r>
              <a:rPr lang="pt-BR" sz="1600" dirty="0">
                <a:solidFill>
                  <a:schemeClr val="dk1"/>
                </a:solidFill>
                <a:latin typeface="Calibri"/>
                <a:ea typeface="Calibri"/>
                <a:cs typeface="Calibri"/>
                <a:sym typeface="Calibri"/>
              </a:rPr>
              <a:t> ante </a:t>
            </a:r>
            <a:r>
              <a:rPr lang="pt-BR" sz="1600" dirty="0" err="1">
                <a:solidFill>
                  <a:schemeClr val="dk1"/>
                </a:solidFill>
                <a:latin typeface="Calibri"/>
                <a:ea typeface="Calibri"/>
                <a:cs typeface="Calibri"/>
                <a:sym typeface="Calibri"/>
              </a:rPr>
              <a:t>vel</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lectus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iaculis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rhoncus</a:t>
            </a:r>
            <a:r>
              <a:rPr lang="pt-BR" sz="1600" dirty="0">
                <a:solidFill>
                  <a:schemeClr val="dk1"/>
                </a:solidFill>
                <a:latin typeface="Calibri"/>
                <a:ea typeface="Calibri"/>
                <a:cs typeface="Calibri"/>
                <a:sym typeface="Calibri"/>
              </a:rPr>
              <a:t> quis </a:t>
            </a:r>
            <a:r>
              <a:rPr lang="pt-BR" sz="1600" dirty="0" err="1">
                <a:solidFill>
                  <a:schemeClr val="dk1"/>
                </a:solidFill>
                <a:latin typeface="Calibri"/>
                <a:ea typeface="Calibri"/>
                <a:cs typeface="Calibri"/>
                <a:sym typeface="Calibri"/>
              </a:rPr>
              <a:t>quis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ligula</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Vivamus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lacinia</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odio</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eget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velit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rutrum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non</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fringilla</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mauris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dignissim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Suspendisse</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euismod</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vitae</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nunc</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ac</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finibus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Donec</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et</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vulputate</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lorem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non</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dignissim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sapien</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Nulla</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facilisi</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Sed</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aliquam</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mollis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lorem</a:t>
            </a:r>
            <a:r>
              <a:rPr lang="pt-BR" sz="1600" dirty="0">
                <a:solidFill>
                  <a:schemeClr val="dk1"/>
                </a:solidFill>
                <a:latin typeface="Calibri"/>
                <a:ea typeface="Calibri"/>
                <a:cs typeface="Calibri"/>
                <a:sym typeface="Calibri"/>
              </a:rPr>
              <a:t>, id </a:t>
            </a:r>
            <a:r>
              <a:rPr lang="pt-BR" sz="1600" dirty="0" err="1">
                <a:solidFill>
                  <a:schemeClr val="dk1"/>
                </a:solidFill>
                <a:latin typeface="Calibri"/>
                <a:ea typeface="Calibri"/>
                <a:cs typeface="Calibri"/>
                <a:sym typeface="Calibri"/>
              </a:rPr>
              <a:t>convallis</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nisi</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ultrices</a:t>
            </a:r>
            <a:r>
              <a:rPr lang="pt-BR" sz="1600" dirty="0">
                <a:solidFill>
                  <a:schemeClr val="dk1"/>
                </a:solidFill>
                <a:latin typeface="Calibri"/>
                <a:ea typeface="Calibri"/>
                <a:cs typeface="Calibri"/>
                <a:sym typeface="Calibri"/>
              </a:rPr>
              <a:t> ut. </a:t>
            </a:r>
            <a:r>
              <a:rPr lang="pt-BR" sz="1600" dirty="0" err="1">
                <a:solidFill>
                  <a:schemeClr val="dk1"/>
                </a:solidFill>
                <a:latin typeface="Calibri"/>
                <a:ea typeface="Calibri"/>
                <a:cs typeface="Calibri"/>
                <a:sym typeface="Calibri"/>
              </a:rPr>
              <a:t>Sed</a:t>
            </a:r>
            <a:r>
              <a:rPr lang="pt-BR" sz="1600" dirty="0">
                <a:solidFill>
                  <a:schemeClr val="dk1"/>
                </a:solidFill>
                <a:latin typeface="Calibri"/>
                <a:ea typeface="Calibri"/>
                <a:cs typeface="Calibri"/>
                <a:sym typeface="Calibri"/>
              </a:rPr>
              <a:t> a </a:t>
            </a:r>
            <a:r>
              <a:rPr lang="pt-BR" sz="1600" dirty="0" err="1">
                <a:solidFill>
                  <a:schemeClr val="dk1"/>
                </a:solidFill>
                <a:latin typeface="Calibri"/>
                <a:ea typeface="Calibri"/>
                <a:cs typeface="Calibri"/>
                <a:sym typeface="Calibri"/>
              </a:rPr>
              <a:t>tellus</a:t>
            </a:r>
            <a:r>
              <a:rPr lang="pt-BR" sz="1600" dirty="0">
                <a:solidFill>
                  <a:schemeClr val="dk1"/>
                </a:solidFill>
                <a:latin typeface="Calibri"/>
                <a:ea typeface="Calibri"/>
                <a:cs typeface="Calibri"/>
                <a:sym typeface="Calibri"/>
              </a:rPr>
              <a:t> id </a:t>
            </a:r>
            <a:r>
              <a:rPr lang="pt-BR" sz="1600" dirty="0" err="1">
                <a:solidFill>
                  <a:schemeClr val="dk1"/>
                </a:solidFill>
                <a:latin typeface="Calibri"/>
                <a:ea typeface="Calibri"/>
                <a:cs typeface="Calibri"/>
                <a:sym typeface="Calibri"/>
              </a:rPr>
              <a:t>augue</a:t>
            </a:r>
            <a:r>
              <a:rPr lang="pt-BR" sz="1600" dirty="0">
                <a:solidFill>
                  <a:schemeClr val="dk1"/>
                </a:solidFill>
                <a:latin typeface="Calibri"/>
                <a:ea typeface="Calibri"/>
                <a:cs typeface="Calibri"/>
                <a:sym typeface="Calibri"/>
              </a:rPr>
              <a:t> </a:t>
            </a:r>
            <a:r>
              <a:rPr lang="pt-BR" sz="1600" dirty="0" err="1">
                <a:solidFill>
                  <a:schemeClr val="dk1"/>
                </a:solidFill>
                <a:latin typeface="Calibri"/>
                <a:ea typeface="Calibri"/>
                <a:cs typeface="Calibri"/>
                <a:sym typeface="Calibri"/>
              </a:rPr>
              <a:t>varius</a:t>
            </a:r>
            <a:r>
              <a:rPr lang="pt-BR"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Montserrat Black"/>
              <a:ea typeface="Montserrat Black"/>
              <a:cs typeface="Montserrat Black"/>
              <a:sym typeface="Montserrat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412</Words>
  <Application>Microsoft Office PowerPoint</Application>
  <PresentationFormat>Apresentação na tela (16:9)</PresentationFormat>
  <Paragraphs>19</Paragraphs>
  <Slides>12</Slides>
  <Notes>12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Montserrat ExtraBold</vt:lpstr>
      <vt:lpstr>Montserrat Medium</vt:lpstr>
      <vt:lpstr>Calibri</vt:lpstr>
      <vt:lpstr>Montserrat Black</vt:lpstr>
      <vt:lpstr>Simple Dark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Carine Simas</dc:creator>
  <cp:lastModifiedBy>Andreza</cp:lastModifiedBy>
  <cp:revision>4</cp:revision>
  <dcterms:modified xsi:type="dcterms:W3CDTF">2023-06-07T19:55:44Z</dcterms:modified>
</cp:coreProperties>
</file>