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Montserrat Black" panose="00000A00000000000000" pitchFamily="2" charset="0"/>
      <p:bold r:id="rId19"/>
      <p:boldItalic r:id="rId20"/>
    </p:embeddedFont>
    <p:embeddedFont>
      <p:font typeface="Montserrat ExtraBold" panose="00000900000000000000" pitchFamily="2" charset="0"/>
      <p:bold r:id="rId21"/>
      <p:boldItalic r:id="rId22"/>
    </p:embeddedFont>
    <p:embeddedFont>
      <p:font typeface="Montserrat Medium" panose="000006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j7lgSRpBsNbdpY8tQtwiuATDj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afa63519eb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afa63519e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afa63519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afa63519e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fa63519e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g1afa63519eb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afa63519e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1afa63519eb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afa63519eb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afa63519eb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afa63519e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1afa63519eb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afa63519e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afa63519eb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7"/>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40" name="Google Shape;40;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0"/>
            <a:ext cx="9139049" cy="5143499"/>
          </a:xfrm>
          <a:prstGeom prst="rect">
            <a:avLst/>
          </a:prstGeom>
          <a:noFill/>
          <a:ln>
            <a:noFill/>
          </a:ln>
        </p:spPr>
      </p:pic>
      <p:pic>
        <p:nvPicPr>
          <p:cNvPr id="55" name="Google Shape;55;p1"/>
          <p:cNvPicPr preferRelativeResize="0"/>
          <p:nvPr/>
        </p:nvPicPr>
        <p:blipFill rotWithShape="1">
          <a:blip r:embed="rId4">
            <a:alphaModFix/>
          </a:blip>
          <a:srcRect/>
          <a:stretch/>
        </p:blipFill>
        <p:spPr>
          <a:xfrm>
            <a:off x="7001694" y="1870368"/>
            <a:ext cx="1049449" cy="1402749"/>
          </a:xfrm>
          <a:prstGeom prst="rect">
            <a:avLst/>
          </a:prstGeom>
          <a:noFill/>
          <a:ln>
            <a:noFill/>
          </a:ln>
        </p:spPr>
      </p:pic>
      <p:cxnSp>
        <p:nvCxnSpPr>
          <p:cNvPr id="56" name="Google Shape;56;p1"/>
          <p:cNvCxnSpPr/>
          <p:nvPr/>
        </p:nvCxnSpPr>
        <p:spPr>
          <a:xfrm>
            <a:off x="6688286" y="1724850"/>
            <a:ext cx="0" cy="1693800"/>
          </a:xfrm>
          <a:prstGeom prst="straightConnector1">
            <a:avLst/>
          </a:prstGeom>
          <a:noFill/>
          <a:ln w="9525" cap="flat" cmpd="sng">
            <a:solidFill>
              <a:srgbClr val="FFFFFF"/>
            </a:solidFill>
            <a:prstDash val="solid"/>
            <a:round/>
            <a:headEnd type="none" w="sm" len="sm"/>
            <a:tailEnd type="none" w="sm" len="sm"/>
          </a:ln>
        </p:spPr>
      </p:cxnSp>
      <p:sp>
        <p:nvSpPr>
          <p:cNvPr id="57" name="Google Shape;57;p1"/>
          <p:cNvSpPr txBox="1"/>
          <p:nvPr/>
        </p:nvSpPr>
        <p:spPr>
          <a:xfrm>
            <a:off x="1357317" y="1832223"/>
            <a:ext cx="4906800" cy="1693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4000"/>
              <a:buFont typeface="Arial"/>
              <a:buNone/>
            </a:pPr>
            <a:r>
              <a:rPr lang="pt-BR" sz="4000">
                <a:solidFill>
                  <a:srgbClr val="FFFFFF"/>
                </a:solidFill>
                <a:latin typeface="Montserrat ExtraBold"/>
                <a:ea typeface="Montserrat ExtraBold"/>
                <a:cs typeface="Montserrat ExtraBold"/>
                <a:sym typeface="Montserrat ExtraBold"/>
              </a:rPr>
              <a:t>Título da</a:t>
            </a:r>
            <a:endParaRPr sz="4000">
              <a:solidFill>
                <a:srgbClr val="FFFFFF"/>
              </a:solidFill>
              <a:latin typeface="Montserrat ExtraBold"/>
              <a:ea typeface="Montserrat ExtraBold"/>
              <a:cs typeface="Montserrat ExtraBold"/>
              <a:sym typeface="Montserrat ExtraBold"/>
            </a:endParaRPr>
          </a:p>
          <a:p>
            <a:pPr marL="0" marR="0" lvl="0" indent="0" algn="r" rtl="0">
              <a:lnSpc>
                <a:spcPct val="100000"/>
              </a:lnSpc>
              <a:spcBef>
                <a:spcPts val="0"/>
              </a:spcBef>
              <a:spcAft>
                <a:spcPts val="0"/>
              </a:spcAft>
              <a:buClr>
                <a:srgbClr val="000000"/>
              </a:buClr>
              <a:buSzPts val="4000"/>
              <a:buFont typeface="Arial"/>
              <a:buNone/>
            </a:pPr>
            <a:r>
              <a:rPr lang="pt-BR" sz="4000">
                <a:solidFill>
                  <a:srgbClr val="FFFFFF"/>
                </a:solidFill>
                <a:latin typeface="Montserrat ExtraBold"/>
                <a:ea typeface="Montserrat ExtraBold"/>
                <a:cs typeface="Montserrat ExtraBold"/>
                <a:sym typeface="Montserrat ExtraBold"/>
              </a:rPr>
              <a:t>Apresentação</a:t>
            </a:r>
            <a:endParaRPr sz="4000">
              <a:solidFill>
                <a:srgbClr val="FFFFFF"/>
              </a:solidFill>
              <a:latin typeface="Montserrat ExtraBold"/>
              <a:ea typeface="Montserrat ExtraBold"/>
              <a:cs typeface="Montserrat ExtraBold"/>
              <a:sym typeface="Montserrat ExtraBold"/>
            </a:endParaRPr>
          </a:p>
        </p:txBody>
      </p:sp>
      <p:sp>
        <p:nvSpPr>
          <p:cNvPr id="58" name="Google Shape;58;p1"/>
          <p:cNvSpPr txBox="1"/>
          <p:nvPr/>
        </p:nvSpPr>
        <p:spPr>
          <a:xfrm>
            <a:off x="6200777" y="4411124"/>
            <a:ext cx="1901562" cy="582358"/>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pt-BR" sz="2000">
                <a:solidFill>
                  <a:srgbClr val="FFFFFF"/>
                </a:solidFill>
                <a:latin typeface="Montserrat ExtraBold"/>
                <a:ea typeface="Montserrat ExtraBold"/>
                <a:cs typeface="Montserrat ExtraBold"/>
                <a:sym typeface="Montserrat ExtraBold"/>
              </a:rPr>
              <a:t>XX</a:t>
            </a:r>
            <a:r>
              <a:rPr lang="pt-BR" sz="2000" b="0" i="0" u="none" strike="noStrike" cap="none">
                <a:solidFill>
                  <a:srgbClr val="FFFFFF"/>
                </a:solidFill>
                <a:latin typeface="Montserrat ExtraBold"/>
                <a:ea typeface="Montserrat ExtraBold"/>
                <a:cs typeface="Montserrat ExtraBold"/>
                <a:sym typeface="Montserrat ExtraBold"/>
              </a:rPr>
              <a:t>/</a:t>
            </a:r>
            <a:r>
              <a:rPr lang="pt-BR" sz="2000">
                <a:solidFill>
                  <a:srgbClr val="FFFFFF"/>
                </a:solidFill>
                <a:latin typeface="Montserrat ExtraBold"/>
                <a:ea typeface="Montserrat ExtraBold"/>
                <a:cs typeface="Montserrat ExtraBold"/>
                <a:sym typeface="Montserrat ExtraBold"/>
              </a:rPr>
              <a:t>XX</a:t>
            </a:r>
            <a:r>
              <a:rPr lang="pt-BR" sz="2000" b="0" i="0" u="none" strike="noStrike" cap="none">
                <a:solidFill>
                  <a:srgbClr val="FFFFFF"/>
                </a:solidFill>
                <a:latin typeface="Montserrat ExtraBold"/>
                <a:ea typeface="Montserrat ExtraBold"/>
                <a:cs typeface="Montserrat ExtraBold"/>
                <a:sym typeface="Montserrat ExtraBold"/>
              </a:rPr>
              <a:t>/202</a:t>
            </a:r>
            <a:r>
              <a:rPr lang="pt-BR" sz="2000">
                <a:solidFill>
                  <a:srgbClr val="FFFFFF"/>
                </a:solidFill>
                <a:latin typeface="Montserrat ExtraBold"/>
                <a:ea typeface="Montserrat ExtraBold"/>
                <a:cs typeface="Montserrat ExtraBold"/>
                <a:sym typeface="Montserrat ExtraBold"/>
              </a:rPr>
              <a:t>X</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8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pic>
        <p:nvPicPr>
          <p:cNvPr id="109" name="Google Shape;109;g1afa63519eb_0_3"/>
          <p:cNvPicPr preferRelativeResize="0"/>
          <p:nvPr/>
        </p:nvPicPr>
        <p:blipFill>
          <a:blip r:embed="rId4">
            <a:alphaModFix/>
          </a:blip>
          <a:stretch>
            <a:fillRect/>
          </a:stretch>
        </p:blipFill>
        <p:spPr>
          <a:xfrm>
            <a:off x="3266175" y="528450"/>
            <a:ext cx="4608950" cy="4246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3"/>
        <p:cNvGrpSpPr/>
        <p:nvPr/>
      </p:nvGrpSpPr>
      <p:grpSpPr>
        <a:xfrm>
          <a:off x="0" y="0"/>
          <a:ext cx="0" cy="0"/>
          <a:chOff x="0" y="0"/>
          <a:chExt cx="0" cy="0"/>
        </a:xfrm>
      </p:grpSpPr>
      <p:pic>
        <p:nvPicPr>
          <p:cNvPr id="114" name="Google Shape;114;p27"/>
          <p:cNvPicPr preferRelativeResize="0"/>
          <p:nvPr/>
        </p:nvPicPr>
        <p:blipFill rotWithShape="1">
          <a:blip r:embed="rId3">
            <a:alphaModFix/>
          </a:blip>
          <a:srcRect/>
          <a:stretch/>
        </p:blipFill>
        <p:spPr>
          <a:xfrm>
            <a:off x="0" y="0"/>
            <a:ext cx="9139049" cy="5143499"/>
          </a:xfrm>
          <a:prstGeom prst="rect">
            <a:avLst/>
          </a:prstGeom>
          <a:noFill/>
          <a:ln>
            <a:noFill/>
          </a:ln>
        </p:spPr>
      </p:pic>
      <p:sp>
        <p:nvSpPr>
          <p:cNvPr id="115" name="Google Shape;115;p27"/>
          <p:cNvSpPr txBox="1"/>
          <p:nvPr/>
        </p:nvSpPr>
        <p:spPr>
          <a:xfrm>
            <a:off x="3376525" y="1730275"/>
            <a:ext cx="4550700" cy="146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pt-BR" sz="4000">
                <a:solidFill>
                  <a:schemeClr val="dk1"/>
                </a:solidFill>
                <a:latin typeface="Montserrat Black"/>
                <a:ea typeface="Montserrat Black"/>
                <a:cs typeface="Montserrat Black"/>
                <a:sym typeface="Montserrat Black"/>
              </a:rPr>
              <a:t>Agradecimento</a:t>
            </a:r>
            <a:endParaRPr sz="4000">
              <a:solidFill>
                <a:schemeClr val="dk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4000"/>
              <a:buFont typeface="Arial"/>
              <a:buNone/>
            </a:pPr>
            <a:r>
              <a:rPr lang="pt-BR" sz="4000">
                <a:solidFill>
                  <a:schemeClr val="dk1"/>
                </a:solidFill>
                <a:latin typeface="Montserrat Black"/>
                <a:ea typeface="Montserrat Black"/>
                <a:cs typeface="Montserrat Black"/>
                <a:sym typeface="Montserrat Black"/>
              </a:rPr>
              <a:t>e créditos, etc.</a:t>
            </a:r>
            <a:endParaRPr sz="4000">
              <a:solidFill>
                <a:schemeClr val="dk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74E13"/>
              </a:solidFill>
              <a:latin typeface="Montserrat Black"/>
              <a:ea typeface="Montserrat Black"/>
              <a:cs typeface="Montserrat Black"/>
              <a:sym typeface="Montserrat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127"/>
        <p:cNvGrpSpPr/>
        <p:nvPr/>
      </p:nvGrpSpPr>
      <p:grpSpPr>
        <a:xfrm>
          <a:off x="0" y="0"/>
          <a:ext cx="0" cy="0"/>
          <a:chOff x="0" y="0"/>
          <a:chExt cx="0" cy="0"/>
        </a:xfrm>
      </p:grpSpPr>
      <p:pic>
        <p:nvPicPr>
          <p:cNvPr id="128" name="Google Shape;128;g1afa63519eb_0_9"/>
          <p:cNvPicPr preferRelativeResize="0"/>
          <p:nvPr/>
        </p:nvPicPr>
        <p:blipFill rotWithShape="1">
          <a:blip r:embed="rId3">
            <a:alphaModFix/>
          </a:blip>
          <a:srcRect/>
          <a:stretch/>
        </p:blipFill>
        <p:spPr>
          <a:xfrm>
            <a:off x="0" y="0"/>
            <a:ext cx="9139050" cy="5143500"/>
          </a:xfrm>
          <a:prstGeom prst="rect">
            <a:avLst/>
          </a:prstGeom>
          <a:noFill/>
          <a:ln>
            <a:noFill/>
          </a:ln>
        </p:spPr>
      </p:pic>
      <p:pic>
        <p:nvPicPr>
          <p:cNvPr id="129" name="Google Shape;129;g1afa63519eb_0_9"/>
          <p:cNvPicPr preferRelativeResize="0"/>
          <p:nvPr/>
        </p:nvPicPr>
        <p:blipFill>
          <a:blip r:embed="rId4">
            <a:alphaModFix/>
          </a:blip>
          <a:stretch>
            <a:fillRect/>
          </a:stretch>
        </p:blipFill>
        <p:spPr>
          <a:xfrm>
            <a:off x="5593923" y="904013"/>
            <a:ext cx="2495351" cy="3335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g1afa63519eb_0_17"/>
          <p:cNvSpPr txBox="1"/>
          <p:nvPr/>
        </p:nvSpPr>
        <p:spPr>
          <a:xfrm>
            <a:off x="1181350" y="1351800"/>
            <a:ext cx="5621100" cy="22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5000">
                <a:solidFill>
                  <a:srgbClr val="FFFFFF"/>
                </a:solidFill>
                <a:latin typeface="Montserrat ExtraBold"/>
                <a:ea typeface="Montserrat ExtraBold"/>
                <a:cs typeface="Montserrat ExtraBold"/>
                <a:sym typeface="Montserrat ExtraBold"/>
              </a:rPr>
              <a:t>Título da apresentação</a:t>
            </a:r>
            <a:br>
              <a:rPr lang="pt-BR" sz="5000">
                <a:solidFill>
                  <a:srgbClr val="FFFFFF"/>
                </a:solidFill>
                <a:latin typeface="Montserrat ExtraBold"/>
                <a:ea typeface="Montserrat ExtraBold"/>
                <a:cs typeface="Montserrat ExtraBold"/>
                <a:sym typeface="Montserrat ExtraBold"/>
              </a:rPr>
            </a:br>
            <a:r>
              <a:rPr lang="pt-BR" sz="3000" i="1">
                <a:solidFill>
                  <a:srgbClr val="FFFFFF"/>
                </a:solidFill>
                <a:latin typeface="Montserrat Medium"/>
                <a:ea typeface="Montserrat Medium"/>
                <a:cs typeface="Montserrat Medium"/>
                <a:sym typeface="Montserrat Medium"/>
              </a:rPr>
              <a:t>subtítulo</a:t>
            </a:r>
            <a:endParaRPr sz="3000" i="1">
              <a:solidFill>
                <a:srgbClr val="FFFFFF"/>
              </a:solidFill>
              <a:latin typeface="Montserrat Medium"/>
              <a:ea typeface="Montserrat Medium"/>
              <a:cs typeface="Montserrat Medium"/>
              <a:sym typeface="Montserrat Medium"/>
            </a:endParaRPr>
          </a:p>
        </p:txBody>
      </p:sp>
      <p:pic>
        <p:nvPicPr>
          <p:cNvPr id="64" name="Google Shape;64;g1afa63519eb_0_17"/>
          <p:cNvPicPr preferRelativeResize="0"/>
          <p:nvPr/>
        </p:nvPicPr>
        <p:blipFill>
          <a:blip r:embed="rId4">
            <a:alphaModFix/>
          </a:blip>
          <a:stretch>
            <a:fillRect/>
          </a:stretch>
        </p:blipFill>
        <p:spPr>
          <a:xfrm>
            <a:off x="1170700" y="3810664"/>
            <a:ext cx="2279076" cy="792175"/>
          </a:xfrm>
          <a:prstGeom prst="rect">
            <a:avLst/>
          </a:prstGeom>
          <a:noFill/>
          <a:ln>
            <a:noFill/>
          </a:ln>
        </p:spPr>
      </p:pic>
      <p:sp>
        <p:nvSpPr>
          <p:cNvPr id="65" name="Google Shape;65;g1afa63519eb_0_17"/>
          <p:cNvSpPr txBox="1"/>
          <p:nvPr/>
        </p:nvSpPr>
        <p:spPr>
          <a:xfrm>
            <a:off x="1246900" y="422277"/>
            <a:ext cx="5985300"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300" b="1">
                <a:solidFill>
                  <a:srgbClr val="FFFFFF"/>
                </a:solidFill>
                <a:latin typeface="Calibri"/>
                <a:ea typeface="Calibri"/>
                <a:cs typeface="Calibri"/>
                <a:sym typeface="Calibri"/>
              </a:rPr>
              <a:t>Instituto Federal de Educação, Ciência e Tecnologia do Rio Grande do Sul</a:t>
            </a:r>
            <a:endParaRPr sz="1300" b="1">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69"/>
        <p:cNvGrpSpPr/>
        <p:nvPr/>
      </p:nvGrpSpPr>
      <p:grpSpPr>
        <a:xfrm>
          <a:off x="0" y="0"/>
          <a:ext cx="0" cy="0"/>
          <a:chOff x="0" y="0"/>
          <a:chExt cx="0" cy="0"/>
        </a:xfrm>
      </p:grpSpPr>
      <p:pic>
        <p:nvPicPr>
          <p:cNvPr id="70" name="Google Shape;70;p2"/>
          <p:cNvPicPr preferRelativeResize="0"/>
          <p:nvPr/>
        </p:nvPicPr>
        <p:blipFill rotWithShape="1">
          <a:blip r:embed="rId3">
            <a:alphaModFix/>
          </a:blip>
          <a:srcRect/>
          <a:stretch/>
        </p:blipFill>
        <p:spPr>
          <a:xfrm>
            <a:off x="0" y="0"/>
            <a:ext cx="9139050" cy="5143500"/>
          </a:xfrm>
          <a:prstGeom prst="rect">
            <a:avLst/>
          </a:prstGeom>
          <a:noFill/>
          <a:ln>
            <a:noFill/>
          </a:ln>
        </p:spPr>
      </p:pic>
      <p:sp>
        <p:nvSpPr>
          <p:cNvPr id="71" name="Google Shape;71;p2"/>
          <p:cNvSpPr txBox="1"/>
          <p:nvPr/>
        </p:nvSpPr>
        <p:spPr>
          <a:xfrm>
            <a:off x="2458701" y="1459700"/>
            <a:ext cx="4963800" cy="183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3600"/>
              <a:buFont typeface="Arial"/>
              <a:buNone/>
            </a:pPr>
            <a:r>
              <a:rPr lang="pt-BR" sz="3600">
                <a:solidFill>
                  <a:schemeClr val="dk1"/>
                </a:solidFill>
                <a:latin typeface="Montserrat ExtraBold"/>
                <a:ea typeface="Montserrat ExtraBold"/>
                <a:cs typeface="Montserrat ExtraBold"/>
                <a:sym typeface="Montserrat ExtraBold"/>
              </a:rPr>
              <a:t>Texto texto texto texto texto texto texto texto texto texto texto</a:t>
            </a:r>
            <a:endParaRPr sz="3600">
              <a:solidFill>
                <a:schemeClr val="dk1"/>
              </a:solidFill>
              <a:latin typeface="Montserrat ExtraBold"/>
              <a:ea typeface="Montserrat ExtraBold"/>
              <a:cs typeface="Montserrat ExtraBold"/>
              <a:sym typeface="Montserrat ExtraBold"/>
            </a:endParaRPr>
          </a:p>
          <a:p>
            <a:pPr marL="0" lvl="0" indent="0" algn="r" rtl="0">
              <a:spcBef>
                <a:spcPts val="0"/>
              </a:spcBef>
              <a:spcAft>
                <a:spcPts val="0"/>
              </a:spcAft>
              <a:buClr>
                <a:srgbClr val="000000"/>
              </a:buClr>
              <a:buSzPts val="3600"/>
              <a:buFont typeface="Arial"/>
              <a:buNone/>
            </a:pPr>
            <a:endParaRPr sz="3600">
              <a:solidFill>
                <a:schemeClr val="dk1"/>
              </a:solidFill>
              <a:latin typeface="Montserrat ExtraBold"/>
              <a:ea typeface="Montserrat ExtraBold"/>
              <a:cs typeface="Montserrat ExtraBold"/>
              <a:sym typeface="Montserrat ExtraBold"/>
            </a:endParaRPr>
          </a:p>
          <a:p>
            <a:pPr marL="0" lvl="0" indent="0" algn="r" rtl="0">
              <a:spcBef>
                <a:spcPts val="0"/>
              </a:spcBef>
              <a:spcAft>
                <a:spcPts val="0"/>
              </a:spcAft>
              <a:buClr>
                <a:srgbClr val="000000"/>
              </a:buClr>
              <a:buSzPts val="3600"/>
              <a:buFont typeface="Arial"/>
              <a:buNone/>
            </a:pPr>
            <a:endParaRPr sz="3600">
              <a:solidFill>
                <a:schemeClr val="dk1"/>
              </a:solidFill>
              <a:latin typeface="Montserrat ExtraBold"/>
              <a:ea typeface="Montserrat ExtraBold"/>
              <a:cs typeface="Montserrat ExtraBold"/>
              <a:sym typeface="Montserrat ExtraBold"/>
            </a:endParaRPr>
          </a:p>
          <a:p>
            <a:pPr marL="0" marR="0" lvl="0" indent="0" algn="r" rtl="0">
              <a:lnSpc>
                <a:spcPct val="100000"/>
              </a:lnSpc>
              <a:spcBef>
                <a:spcPts val="0"/>
              </a:spcBef>
              <a:spcAft>
                <a:spcPts val="0"/>
              </a:spcAft>
              <a:buClr>
                <a:srgbClr val="000000"/>
              </a:buClr>
              <a:buSzPts val="3600"/>
              <a:buFont typeface="Arial"/>
              <a:buNone/>
            </a:pPr>
            <a:endParaRPr sz="360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g1afa63519eb_0_31"/>
          <p:cNvSpPr txBox="1"/>
          <p:nvPr/>
        </p:nvSpPr>
        <p:spPr>
          <a:xfrm>
            <a:off x="1115776" y="1459700"/>
            <a:ext cx="4963800" cy="18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600"/>
              <a:buFont typeface="Arial"/>
              <a:buNone/>
            </a:pPr>
            <a:r>
              <a:rPr lang="pt-BR" sz="3600">
                <a:solidFill>
                  <a:schemeClr val="dk1"/>
                </a:solidFill>
                <a:latin typeface="Montserrat ExtraBold"/>
                <a:ea typeface="Montserrat ExtraBold"/>
                <a:cs typeface="Montserrat ExtraBold"/>
                <a:sym typeface="Montserrat ExtraBold"/>
              </a:rPr>
              <a:t>Texto texto texto texto texto texto texto texto texto texto texto</a:t>
            </a:r>
            <a:endParaRPr sz="3600">
              <a:solidFill>
                <a:schemeClr val="dk1"/>
              </a:solidFill>
              <a:latin typeface="Montserrat ExtraBold"/>
              <a:ea typeface="Montserrat ExtraBold"/>
              <a:cs typeface="Montserrat ExtraBold"/>
              <a:sym typeface="Montserrat ExtraBold"/>
            </a:endParaRPr>
          </a:p>
          <a:p>
            <a:pPr marL="0" lvl="0" indent="0" algn="l" rtl="0">
              <a:spcBef>
                <a:spcPts val="0"/>
              </a:spcBef>
              <a:spcAft>
                <a:spcPts val="0"/>
              </a:spcAft>
              <a:buClr>
                <a:srgbClr val="000000"/>
              </a:buClr>
              <a:buSzPts val="3600"/>
              <a:buFont typeface="Arial"/>
              <a:buNone/>
            </a:pPr>
            <a:endParaRPr sz="3600">
              <a:solidFill>
                <a:schemeClr val="dk1"/>
              </a:solidFill>
              <a:latin typeface="Montserrat ExtraBold"/>
              <a:ea typeface="Montserrat ExtraBold"/>
              <a:cs typeface="Montserrat ExtraBold"/>
              <a:sym typeface="Montserrat ExtraBold"/>
            </a:endParaRPr>
          </a:p>
          <a:p>
            <a:pPr marL="0" lvl="0" indent="0" algn="l" rtl="0">
              <a:spcBef>
                <a:spcPts val="0"/>
              </a:spcBef>
              <a:spcAft>
                <a:spcPts val="0"/>
              </a:spcAft>
              <a:buClr>
                <a:srgbClr val="000000"/>
              </a:buClr>
              <a:buSzPts val="3600"/>
              <a:buFont typeface="Arial"/>
              <a:buNone/>
            </a:pPr>
            <a:endParaRPr sz="3600">
              <a:solidFill>
                <a:schemeClr val="dk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rgbClr val="000000"/>
              </a:buClr>
              <a:buSzPts val="3600"/>
              <a:buFont typeface="Arial"/>
              <a:buNone/>
            </a:pPr>
            <a:endParaRPr sz="360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cxnSp>
        <p:nvCxnSpPr>
          <p:cNvPr id="81" name="Google Shape;81;p3"/>
          <p:cNvCxnSpPr/>
          <p:nvPr/>
        </p:nvCxnSpPr>
        <p:spPr>
          <a:xfrm>
            <a:off x="3002975" y="4561600"/>
            <a:ext cx="5839800" cy="0"/>
          </a:xfrm>
          <a:prstGeom prst="straightConnector1">
            <a:avLst/>
          </a:prstGeom>
          <a:noFill/>
          <a:ln w="9525" cap="flat" cmpd="sng">
            <a:solidFill>
              <a:srgbClr val="434343"/>
            </a:solidFill>
            <a:prstDash val="solid"/>
            <a:round/>
            <a:headEnd type="none" w="sm" len="sm"/>
            <a:tailEnd type="none" w="sm" len="sm"/>
          </a:ln>
        </p:spPr>
      </p:cxnSp>
      <p:sp>
        <p:nvSpPr>
          <p:cNvPr id="82" name="Google Shape;82;p3"/>
          <p:cNvSpPr txBox="1"/>
          <p:nvPr/>
        </p:nvSpPr>
        <p:spPr>
          <a:xfrm>
            <a:off x="2880233" y="8780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5000">
                <a:solidFill>
                  <a:srgbClr val="38761D"/>
                </a:solidFill>
                <a:latin typeface="Montserrat Black"/>
                <a:ea typeface="Montserrat Black"/>
                <a:cs typeface="Montserrat Black"/>
                <a:sym typeface="Montserrat Black"/>
              </a:rPr>
              <a:t>TÍTULO</a:t>
            </a:r>
            <a:endParaRPr sz="5000">
              <a:solidFill>
                <a:srgbClr val="38761D"/>
              </a:solidFill>
              <a:latin typeface="Montserrat Black"/>
              <a:ea typeface="Montserrat Black"/>
              <a:cs typeface="Montserrat Black"/>
              <a:sym typeface="Montserrat Black"/>
            </a:endParaRPr>
          </a:p>
          <a:p>
            <a:pPr marL="0" lvl="0" indent="0" algn="l" rtl="0">
              <a:spcBef>
                <a:spcPts val="0"/>
              </a:spcBef>
              <a:spcAft>
                <a:spcPts val="0"/>
              </a:spcAft>
              <a:buNone/>
            </a:pPr>
            <a:r>
              <a:rPr lang="pt-BR" sz="1600">
                <a:solidFill>
                  <a:srgbClr val="274E13"/>
                </a:solidFill>
                <a:latin typeface="Calibri"/>
                <a:ea typeface="Calibri"/>
                <a:cs typeface="Calibri"/>
                <a:sym typeface="Calibri"/>
              </a:rPr>
              <a:t>Lorem ipsum dolor sit amet, consectetur adipiscing elit. Phasellus a ante pellentesque, vehicula arcu sit amet, faucibus purus. Vivamus eu tempus nisl. Nam eget ante vel lectus iaculis rhoncus quis quis ligula. Vivamus lacinia odio eget velit rutrum, non fringilla mauris dignissim. Suspendisse euismod vitae nunc ac finibus. Donec et vulputate lorem, non dignissim sapien. Nulla facilisi. Sed aliquam mollis lorem, id convallis nisi ultrices ut. Sed a tellus id augue varius </a:t>
            </a:r>
            <a:endParaRPr sz="1600">
              <a:solidFill>
                <a:srgbClr val="274E13"/>
              </a:solidFill>
              <a:latin typeface="Calibri"/>
              <a:ea typeface="Calibri"/>
              <a:cs typeface="Calibri"/>
              <a:sym typeface="Calibri"/>
            </a:endParaRPr>
          </a:p>
          <a:p>
            <a:pPr marL="0" lvl="0" indent="0" algn="l" rtl="0">
              <a:spcBef>
                <a:spcPts val="0"/>
              </a:spcBef>
              <a:spcAft>
                <a:spcPts val="0"/>
              </a:spcAft>
              <a:buNone/>
            </a:pPr>
            <a:endParaRPr sz="3000">
              <a:solidFill>
                <a:srgbClr val="274E13"/>
              </a:solidFill>
              <a:latin typeface="Montserrat Black"/>
              <a:ea typeface="Montserrat Black"/>
              <a:cs typeface="Montserrat Black"/>
              <a:sym typeface="Montserrat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cxnSp>
        <p:nvCxnSpPr>
          <p:cNvPr id="87" name="Google Shape;87;p4"/>
          <p:cNvCxnSpPr/>
          <p:nvPr/>
        </p:nvCxnSpPr>
        <p:spPr>
          <a:xfrm>
            <a:off x="3002975" y="4561600"/>
            <a:ext cx="5839800" cy="0"/>
          </a:xfrm>
          <a:prstGeom prst="straightConnector1">
            <a:avLst/>
          </a:prstGeom>
          <a:noFill/>
          <a:ln w="9525" cap="flat" cmpd="sng">
            <a:solidFill>
              <a:srgbClr val="434343"/>
            </a:solidFill>
            <a:prstDash val="solid"/>
            <a:round/>
            <a:headEnd type="none" w="sm" len="sm"/>
            <a:tailEnd type="none" w="sm" len="sm"/>
          </a:ln>
        </p:spPr>
      </p:cxnSp>
      <p:sp>
        <p:nvSpPr>
          <p:cNvPr id="88" name="Google Shape;88;p4"/>
          <p:cNvSpPr txBox="1"/>
          <p:nvPr/>
        </p:nvSpPr>
        <p:spPr>
          <a:xfrm>
            <a:off x="2880233" y="10304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000">
                <a:solidFill>
                  <a:srgbClr val="38761D"/>
                </a:solidFill>
                <a:latin typeface="Montserrat Black"/>
                <a:ea typeface="Montserrat Black"/>
                <a:cs typeface="Montserrat Black"/>
                <a:sym typeface="Montserrat Black"/>
              </a:rPr>
              <a:t>Título título título título título título título</a:t>
            </a:r>
            <a:endParaRPr sz="3000">
              <a:solidFill>
                <a:srgbClr val="38761D"/>
              </a:solidFill>
              <a:latin typeface="Montserrat Black"/>
              <a:ea typeface="Montserrat Black"/>
              <a:cs typeface="Montserrat Black"/>
              <a:sym typeface="Montserrat Black"/>
            </a:endParaRPr>
          </a:p>
          <a:p>
            <a:pPr marL="0" lvl="0" indent="0" algn="l" rtl="0">
              <a:spcBef>
                <a:spcPts val="1000"/>
              </a:spcBef>
              <a:spcAft>
                <a:spcPts val="0"/>
              </a:spcAft>
              <a:buNone/>
            </a:pPr>
            <a:r>
              <a:rPr lang="pt-BR" sz="1600">
                <a:solidFill>
                  <a:srgbClr val="274E13"/>
                </a:solidFill>
                <a:latin typeface="Calibri"/>
                <a:ea typeface="Calibri"/>
                <a:cs typeface="Calibri"/>
                <a:sym typeface="Calibri"/>
              </a:rPr>
              <a:t>Lorem ipsum dolor sit amet, consectetur adipiscing elit. Phasellus a ante pellentesque, vehicula arcu sit amet, faucibus purus. Vivamus eu tempus nisl. Nam eget ante vel lectus iaculis rhoncus quis quis ligula. Vivamus lacinia odio eget velit rutrum, non fringilla mauris dignissim. Suspendisse euismod vitae nunc ac finibus. Donec et vulputate lorem, non dignissim sapien. Nulla facilisi. Sed aliquam mollis lorem, id convallis nisi ultrices ut. Sed a tellus id augue varius </a:t>
            </a:r>
            <a:endParaRPr sz="1600">
              <a:solidFill>
                <a:srgbClr val="274E13"/>
              </a:solidFill>
              <a:latin typeface="Calibri"/>
              <a:ea typeface="Calibri"/>
              <a:cs typeface="Calibri"/>
              <a:sym typeface="Calibri"/>
            </a:endParaRPr>
          </a:p>
          <a:p>
            <a:pPr marL="0" lvl="0" indent="0" algn="l" rtl="0">
              <a:spcBef>
                <a:spcPts val="0"/>
              </a:spcBef>
              <a:spcAft>
                <a:spcPts val="0"/>
              </a:spcAft>
              <a:buNone/>
            </a:pPr>
            <a:endParaRPr sz="3000">
              <a:solidFill>
                <a:srgbClr val="274E13"/>
              </a:solidFill>
              <a:latin typeface="Montserrat Black"/>
              <a:ea typeface="Montserrat Black"/>
              <a:cs typeface="Montserrat Black"/>
              <a:sym typeface="Montserrat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cxnSp>
        <p:nvCxnSpPr>
          <p:cNvPr id="93" name="Google Shape;93;g1afa63519eb_0_47"/>
          <p:cNvCxnSpPr/>
          <p:nvPr/>
        </p:nvCxnSpPr>
        <p:spPr>
          <a:xfrm>
            <a:off x="3002975" y="4561600"/>
            <a:ext cx="5839800" cy="0"/>
          </a:xfrm>
          <a:prstGeom prst="straightConnector1">
            <a:avLst/>
          </a:prstGeom>
          <a:noFill/>
          <a:ln w="9525" cap="flat" cmpd="sng">
            <a:solidFill>
              <a:srgbClr val="EFEFEF"/>
            </a:solidFill>
            <a:prstDash val="solid"/>
            <a:round/>
            <a:headEnd type="none" w="sm" len="sm"/>
            <a:tailEnd type="none" w="sm" len="sm"/>
          </a:ln>
        </p:spPr>
      </p:cxnSp>
      <p:sp>
        <p:nvSpPr>
          <p:cNvPr id="94" name="Google Shape;94;g1afa63519eb_0_47"/>
          <p:cNvSpPr txBox="1"/>
          <p:nvPr/>
        </p:nvSpPr>
        <p:spPr>
          <a:xfrm>
            <a:off x="2880233" y="8780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5000">
                <a:solidFill>
                  <a:srgbClr val="EFEFEF"/>
                </a:solidFill>
                <a:latin typeface="Montserrat Black"/>
                <a:ea typeface="Montserrat Black"/>
                <a:cs typeface="Montserrat Black"/>
                <a:sym typeface="Montserrat Black"/>
              </a:rPr>
              <a:t>TÍTULO</a:t>
            </a:r>
            <a:endParaRPr sz="5000">
              <a:solidFill>
                <a:srgbClr val="EFEFEF"/>
              </a:solidFill>
              <a:latin typeface="Montserrat Black"/>
              <a:ea typeface="Montserrat Black"/>
              <a:cs typeface="Montserrat Black"/>
              <a:sym typeface="Montserrat Black"/>
            </a:endParaRPr>
          </a:p>
          <a:p>
            <a:pPr marL="0" lvl="0" indent="0" algn="l" rtl="0">
              <a:spcBef>
                <a:spcPts val="0"/>
              </a:spcBef>
              <a:spcAft>
                <a:spcPts val="0"/>
              </a:spcAft>
              <a:buNone/>
            </a:pPr>
            <a:r>
              <a:rPr lang="pt-BR" sz="1600">
                <a:solidFill>
                  <a:schemeClr val="dk1"/>
                </a:solidFill>
                <a:latin typeface="Calibri"/>
                <a:ea typeface="Calibri"/>
                <a:cs typeface="Calibri"/>
                <a:sym typeface="Calibri"/>
              </a:rPr>
              <a:t>Lorem ipsum dolor sit amet, consectetur adipiscing elit. Phasellus a ante pellentesque, vehicula arcu sit amet, faucibus purus. Vivamus eu tempus nisl. Nam eget ante vel lectus iaculis rhoncus quis quis ligula. Vivamus lacinia odio eget velit rutrum, non fringilla mauris dignissim. Suspendisse euismod vitae nunc ac finibus. Donec et vulputate lorem, non dignissim sapien. Nulla facilisi. Sed aliquam mollis lorem, id convallis nisi ultrices ut. Sed a tellus id augue varius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3000">
              <a:solidFill>
                <a:schemeClr val="dk1"/>
              </a:solidFill>
              <a:latin typeface="Montserrat Black"/>
              <a:ea typeface="Montserrat Black"/>
              <a:cs typeface="Montserrat Black"/>
              <a:sym typeface="Montserrat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cxnSp>
        <p:nvCxnSpPr>
          <p:cNvPr id="99" name="Google Shape;99;g1afa63519eb_0_42"/>
          <p:cNvCxnSpPr/>
          <p:nvPr/>
        </p:nvCxnSpPr>
        <p:spPr>
          <a:xfrm>
            <a:off x="3002975" y="4561600"/>
            <a:ext cx="5839800" cy="0"/>
          </a:xfrm>
          <a:prstGeom prst="straightConnector1">
            <a:avLst/>
          </a:prstGeom>
          <a:noFill/>
          <a:ln w="9525" cap="flat" cmpd="sng">
            <a:solidFill>
              <a:srgbClr val="EFEFEF"/>
            </a:solidFill>
            <a:prstDash val="solid"/>
            <a:round/>
            <a:headEnd type="none" w="sm" len="sm"/>
            <a:tailEnd type="none" w="sm" len="sm"/>
          </a:ln>
        </p:spPr>
      </p:cxnSp>
      <p:sp>
        <p:nvSpPr>
          <p:cNvPr id="100" name="Google Shape;100;g1afa63519eb_0_42"/>
          <p:cNvSpPr txBox="1"/>
          <p:nvPr/>
        </p:nvSpPr>
        <p:spPr>
          <a:xfrm>
            <a:off x="2880233" y="1030475"/>
            <a:ext cx="5850300" cy="19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000">
                <a:solidFill>
                  <a:srgbClr val="EFEFEF"/>
                </a:solidFill>
                <a:latin typeface="Montserrat Black"/>
                <a:ea typeface="Montserrat Black"/>
                <a:cs typeface="Montserrat Black"/>
                <a:sym typeface="Montserrat Black"/>
              </a:rPr>
              <a:t>Título título título título título título título</a:t>
            </a:r>
            <a:endParaRPr sz="3000">
              <a:solidFill>
                <a:srgbClr val="EFEFEF"/>
              </a:solidFill>
              <a:latin typeface="Montserrat Black"/>
              <a:ea typeface="Montserrat Black"/>
              <a:cs typeface="Montserrat Black"/>
              <a:sym typeface="Montserrat Black"/>
            </a:endParaRPr>
          </a:p>
          <a:p>
            <a:pPr marL="0" lvl="0" indent="0" algn="l" rtl="0">
              <a:spcBef>
                <a:spcPts val="1000"/>
              </a:spcBef>
              <a:spcAft>
                <a:spcPts val="0"/>
              </a:spcAft>
              <a:buNone/>
            </a:pPr>
            <a:r>
              <a:rPr lang="pt-BR" sz="1600">
                <a:solidFill>
                  <a:schemeClr val="dk1"/>
                </a:solidFill>
                <a:latin typeface="Calibri"/>
                <a:ea typeface="Calibri"/>
                <a:cs typeface="Calibri"/>
                <a:sym typeface="Calibri"/>
              </a:rPr>
              <a:t>Lorem ipsum dolor sit amet, consectetur adipiscing elit. Phasellus a ante pellentesque, vehicula arcu sit amet, faucibus purus. Vivamus eu tempus nisl. Nam eget ante vel lectus iaculis rhoncus quis quis ligula. Vivamus lacinia odio eget velit rutrum, non fringilla mauris dignissim. Suspendisse euismod vitae nunc ac finibus. Donec et vulputate lorem, non dignissim sapien. Nulla facilisi. Sed aliquam mollis lorem, id convallis nisi ultrices ut. Sed a tellus id augue varius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3000">
              <a:solidFill>
                <a:schemeClr val="dk1"/>
              </a:solidFill>
              <a:latin typeface="Montserrat Black"/>
              <a:ea typeface="Montserrat Black"/>
              <a:cs typeface="Montserrat Black"/>
              <a:sym typeface="Montserrat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418</Words>
  <Application>Microsoft Office PowerPoint</Application>
  <PresentationFormat>Apresentação na tela (16:9)</PresentationFormat>
  <Paragraphs>19</Paragraphs>
  <Slides>12</Slides>
  <Notes>12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Montserrat ExtraBold</vt:lpstr>
      <vt:lpstr>Montserrat Medium</vt:lpstr>
      <vt:lpstr>Arial</vt:lpstr>
      <vt:lpstr>Montserrat Black</vt:lpstr>
      <vt:lpstr>Calibri</vt:lpstr>
      <vt:lpstr>Simple Dark</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Carine Simas</dc:creator>
  <cp:lastModifiedBy>Carine Simas</cp:lastModifiedBy>
  <cp:revision>1</cp:revision>
  <dcterms:modified xsi:type="dcterms:W3CDTF">2022-12-28T12:57:10Z</dcterms:modified>
</cp:coreProperties>
</file>