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36000000" cx="3240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339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  <p:ext uri="GoogleSlidesCustomDataVersion2">
      <go:slidesCustomData xmlns:go="http://customooxmlschemas.google.com/" r:id="rId7" roundtripDataSignature="AMtx7mjr+0RlTs30Nz31RdI6dd7es0l1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39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886269" y="685800"/>
            <a:ext cx="3086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1886269" y="685800"/>
            <a:ext cx="3086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1104449" y="3114786"/>
            <a:ext cx="30191100" cy="4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1104449" y="8066317"/>
            <a:ext cx="30191100" cy="239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indent="-7683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00"/>
              <a:buChar char="●"/>
              <a:defRPr/>
            </a:lvl1pPr>
            <a:lvl2pPr indent="-6477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2pPr>
            <a:lvl3pPr indent="-6477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3pPr>
            <a:lvl4pPr indent="-6477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/>
            </a:lvl4pPr>
            <a:lvl5pPr indent="-6477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5pPr>
            <a:lvl6pPr indent="-6477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6pPr>
            <a:lvl7pPr indent="-6477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/>
            </a:lvl7pPr>
            <a:lvl8pPr indent="-6477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8pPr>
            <a:lvl9pPr indent="-6477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ctrTitle"/>
          </p:nvPr>
        </p:nvSpPr>
        <p:spPr>
          <a:xfrm>
            <a:off x="1104478" y="5211374"/>
            <a:ext cx="30191100" cy="1436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29275" lIns="429275" spcFirstLastPara="1" rIns="429275" wrap="square" tIns="429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400"/>
              <a:buNone/>
              <a:defRPr sz="24400"/>
            </a:lvl9pPr>
          </a:lstStyle>
          <a:p/>
        </p:txBody>
      </p:sp>
      <p:sp>
        <p:nvSpPr>
          <p:cNvPr id="15" name="Google Shape;15;p4"/>
          <p:cNvSpPr txBox="1"/>
          <p:nvPr>
            <p:ph idx="1" type="subTitle"/>
          </p:nvPr>
        </p:nvSpPr>
        <p:spPr>
          <a:xfrm>
            <a:off x="1104449" y="19836395"/>
            <a:ext cx="30191100" cy="55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 sz="131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1104449" y="15054068"/>
            <a:ext cx="30191100" cy="58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900"/>
              <a:buNone/>
              <a:defRPr sz="16900"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1104449" y="3114786"/>
            <a:ext cx="30191100" cy="4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1104449" y="8066317"/>
            <a:ext cx="14172900" cy="239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indent="-6477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 sz="6600"/>
            </a:lvl1pPr>
            <a:lvl2pPr indent="-584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2pPr>
            <a:lvl3pPr indent="-584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3pPr>
            <a:lvl4pPr indent="-584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4pPr>
            <a:lvl5pPr indent="-584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5pPr>
            <a:lvl6pPr indent="-584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6pPr>
            <a:lvl7pPr indent="-584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7pPr>
            <a:lvl8pPr indent="-584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8pPr>
            <a:lvl9pPr indent="-584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17122677" y="8066317"/>
            <a:ext cx="14172900" cy="239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indent="-6477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 sz="6600"/>
            </a:lvl1pPr>
            <a:lvl2pPr indent="-584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2pPr>
            <a:lvl3pPr indent="-584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3pPr>
            <a:lvl4pPr indent="-584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4pPr>
            <a:lvl5pPr indent="-584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5pPr>
            <a:lvl6pPr indent="-584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6pPr>
            <a:lvl7pPr indent="-584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7pPr>
            <a:lvl8pPr indent="-584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8pPr>
            <a:lvl9pPr indent="-584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1104449" y="3114786"/>
            <a:ext cx="30191100" cy="4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1104449" y="3888714"/>
            <a:ext cx="9949500" cy="528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29275" lIns="429275" spcFirstLastPara="1" rIns="429275" wrap="square" tIns="429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1104449" y="9725984"/>
            <a:ext cx="9949500" cy="222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indent="-584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1pPr>
            <a:lvl2pPr indent="-584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2pPr>
            <a:lvl3pPr indent="-584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3pPr>
            <a:lvl4pPr indent="-584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4pPr>
            <a:lvl5pPr indent="-584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5pPr>
            <a:lvl6pPr indent="-584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6pPr>
            <a:lvl7pPr indent="-584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●"/>
              <a:defRPr sz="5600"/>
            </a:lvl7pPr>
            <a:lvl8pPr indent="-584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○"/>
              <a:defRPr sz="5600"/>
            </a:lvl8pPr>
            <a:lvl9pPr indent="-584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600"/>
              <a:buChar char="■"/>
              <a:defRPr sz="56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1737106" y="3150656"/>
            <a:ext cx="22563000" cy="286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16200000" y="-875"/>
            <a:ext cx="16200000" cy="360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29275" lIns="429275" spcFirstLastPara="1" rIns="429275" wrap="square" tIns="42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940748" y="8631146"/>
            <a:ext cx="14333400" cy="1037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29275" lIns="429275" spcFirstLastPara="1" rIns="429275" wrap="square" tIns="429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700"/>
              <a:buNone/>
              <a:defRPr sz="197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940748" y="19619073"/>
            <a:ext cx="14333400" cy="86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0"/>
              <a:buNone/>
              <a:defRPr sz="99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17502165" y="5067892"/>
            <a:ext cx="13595700" cy="258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-7683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00"/>
              <a:buChar char="●"/>
              <a:defRPr/>
            </a:lvl1pPr>
            <a:lvl2pPr indent="-6477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2pPr>
            <a:lvl3pPr indent="-6477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3pPr>
            <a:lvl4pPr indent="-6477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/>
            </a:lvl4pPr>
            <a:lvl5pPr indent="-6477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5pPr>
            <a:lvl6pPr indent="-6477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6pPr>
            <a:lvl7pPr indent="-6477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/>
            </a:lvl7pPr>
            <a:lvl8pPr indent="-6477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8pPr>
            <a:lvl9pPr indent="-6477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1104449" y="29610324"/>
            <a:ext cx="21255600" cy="4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1104449" y="7741907"/>
            <a:ext cx="30191100" cy="1374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29275" lIns="429275" spcFirstLastPara="1" rIns="429275" wrap="square" tIns="429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300"/>
              <a:buNone/>
              <a:defRPr sz="563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1104449" y="22062817"/>
            <a:ext cx="30191100" cy="91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indent="-7683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500"/>
              <a:buChar char="●"/>
              <a:defRPr/>
            </a:lvl1pPr>
            <a:lvl2pPr indent="-6477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2pPr>
            <a:lvl3pPr indent="-6477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3pPr>
            <a:lvl4pPr indent="-6477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/>
            </a:lvl4pPr>
            <a:lvl5pPr indent="-6477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5pPr>
            <a:lvl6pPr indent="-6477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6pPr>
            <a:lvl7pPr indent="-6477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●"/>
              <a:defRPr/>
            </a:lvl7pPr>
            <a:lvl8pPr indent="-6477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○"/>
              <a:defRPr/>
            </a:lvl8pPr>
            <a:lvl9pPr indent="-6477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6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104449" y="3114786"/>
            <a:ext cx="30191100" cy="4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00"/>
              <a:buFont typeface="Arial"/>
              <a:buNone/>
              <a:defRPr b="0" i="0" sz="13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104449" y="8066317"/>
            <a:ext cx="30191100" cy="239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>
            <a:lvl1pPr indent="-7683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500"/>
              <a:buFont typeface="Arial"/>
              <a:buChar char="●"/>
              <a:defRPr b="0" i="0" sz="8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6477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○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6477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■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6477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●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6477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○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477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■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477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●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477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○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477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Char char="■"/>
              <a:defRPr b="0" i="0" sz="6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30020520" y="32638438"/>
            <a:ext cx="1944300" cy="27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9275" lIns="429275" spcFirstLastPara="1" rIns="429275" wrap="square" tIns="429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  <a:defRPr b="0" i="0" sz="4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 title="poster 14 mostra técnica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461"/>
            <a:ext cx="32400000" cy="3583457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>
            <p:ph type="title"/>
          </p:nvPr>
        </p:nvSpPr>
        <p:spPr>
          <a:xfrm>
            <a:off x="1104449" y="6907086"/>
            <a:ext cx="30191100" cy="4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100"/>
              <a:buNone/>
            </a:pPr>
            <a:r>
              <a:t/>
            </a:r>
            <a:endParaRPr/>
          </a:p>
        </p:txBody>
      </p:sp>
      <p:sp>
        <p:nvSpPr>
          <p:cNvPr id="56" name="Google Shape;56;p1"/>
          <p:cNvSpPr txBox="1"/>
          <p:nvPr>
            <p:ph idx="1" type="body"/>
          </p:nvPr>
        </p:nvSpPr>
        <p:spPr>
          <a:xfrm>
            <a:off x="1104449" y="10915367"/>
            <a:ext cx="30191100" cy="239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29275" lIns="429275" spcFirstLastPara="1" rIns="429275" wrap="square" tIns="429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5600"/>
              </a:spcAft>
              <a:buSzPts val="8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