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359997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339">
          <p15:clr>
            <a:srgbClr val="747775"/>
          </p15:clr>
        </p15:guide>
        <p15:guide id="2" pos="10205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2gBcJ7EdVj45eDgC9NenEhM9L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2670" y="108"/>
      </p:cViewPr>
      <p:guideLst>
        <p:guide orient="horz" pos="11339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886269" y="685800"/>
            <a:ext cx="3086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938076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685800"/>
            <a:ext cx="3086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3619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1104449" y="3114786"/>
            <a:ext cx="30191100" cy="40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1104449" y="8066317"/>
            <a:ext cx="30191100" cy="239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marL="457200" lvl="0" indent="-7683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8500"/>
              <a:buChar char="●"/>
              <a:defRPr/>
            </a:lvl1pPr>
            <a:lvl2pPr marL="914400" lvl="1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○"/>
              <a:defRPr/>
            </a:lvl2pPr>
            <a:lvl3pPr marL="1371600" lvl="2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■"/>
              <a:defRPr/>
            </a:lvl3pPr>
            <a:lvl4pPr marL="1828800" lvl="3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●"/>
              <a:defRPr/>
            </a:lvl4pPr>
            <a:lvl5pPr marL="2286000" lvl="4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○"/>
              <a:defRPr/>
            </a:lvl5pPr>
            <a:lvl6pPr marL="2743200" lvl="5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■"/>
              <a:defRPr/>
            </a:lvl6pPr>
            <a:lvl7pPr marL="3200400" lvl="6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●"/>
              <a:defRPr/>
            </a:lvl7pPr>
            <a:lvl8pPr marL="3657600" lvl="7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○"/>
              <a:defRPr/>
            </a:lvl8pPr>
            <a:lvl9pPr marL="4114800" lvl="8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 hasCustomPrompt="1"/>
          </p:nvPr>
        </p:nvSpPr>
        <p:spPr>
          <a:xfrm>
            <a:off x="1104449" y="7741907"/>
            <a:ext cx="30191100" cy="137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300"/>
              <a:buNone/>
              <a:defRPr sz="56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300"/>
              <a:buNone/>
              <a:defRPr sz="56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300"/>
              <a:buNone/>
              <a:defRPr sz="56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300"/>
              <a:buNone/>
              <a:defRPr sz="56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300"/>
              <a:buNone/>
              <a:defRPr sz="56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300"/>
              <a:buNone/>
              <a:defRPr sz="56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300"/>
              <a:buNone/>
              <a:defRPr sz="56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300"/>
              <a:buNone/>
              <a:defRPr sz="56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300"/>
              <a:buNone/>
              <a:defRPr sz="563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1104449" y="22062817"/>
            <a:ext cx="30191100" cy="91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marL="457200" lvl="0" indent="-7683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8500"/>
              <a:buChar char="●"/>
              <a:defRPr/>
            </a:lvl1pPr>
            <a:lvl2pPr marL="914400" lvl="1" indent="-6477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○"/>
              <a:defRPr/>
            </a:lvl2pPr>
            <a:lvl3pPr marL="1371600" lvl="2" indent="-6477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■"/>
              <a:defRPr/>
            </a:lvl3pPr>
            <a:lvl4pPr marL="1828800" lvl="3" indent="-6477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●"/>
              <a:defRPr/>
            </a:lvl4pPr>
            <a:lvl5pPr marL="2286000" lvl="4" indent="-6477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○"/>
              <a:defRPr/>
            </a:lvl5pPr>
            <a:lvl6pPr marL="2743200" lvl="5" indent="-6477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■"/>
              <a:defRPr/>
            </a:lvl6pPr>
            <a:lvl7pPr marL="3200400" lvl="6" indent="-6477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●"/>
              <a:defRPr/>
            </a:lvl7pPr>
            <a:lvl8pPr marL="3657600" lvl="7" indent="-6477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○"/>
              <a:defRPr/>
            </a:lvl8pPr>
            <a:lvl9pPr marL="4114800" lvl="8" indent="-6477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ctrTitle"/>
          </p:nvPr>
        </p:nvSpPr>
        <p:spPr>
          <a:xfrm>
            <a:off x="1104478" y="5211374"/>
            <a:ext cx="30191100" cy="143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400"/>
              <a:buNone/>
              <a:defRPr sz="2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400"/>
              <a:buNone/>
              <a:defRPr sz="2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400"/>
              <a:buNone/>
              <a:defRPr sz="2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400"/>
              <a:buNone/>
              <a:defRPr sz="2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400"/>
              <a:buNone/>
              <a:defRPr sz="2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400"/>
              <a:buNone/>
              <a:defRPr sz="2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400"/>
              <a:buNone/>
              <a:defRPr sz="2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400"/>
              <a:buNone/>
              <a:defRPr sz="2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400"/>
              <a:buNone/>
              <a:defRPr sz="24400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ubTitle" idx="1"/>
          </p:nvPr>
        </p:nvSpPr>
        <p:spPr>
          <a:xfrm>
            <a:off x="1104449" y="19836395"/>
            <a:ext cx="30191100" cy="55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1104449" y="15054068"/>
            <a:ext cx="30191100" cy="589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00"/>
              <a:buNone/>
              <a:defRPr sz="16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00"/>
              <a:buNone/>
              <a:defRPr sz="16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00"/>
              <a:buNone/>
              <a:defRPr sz="16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00"/>
              <a:buNone/>
              <a:defRPr sz="16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00"/>
              <a:buNone/>
              <a:defRPr sz="16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00"/>
              <a:buNone/>
              <a:defRPr sz="16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00"/>
              <a:buNone/>
              <a:defRPr sz="16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00"/>
              <a:buNone/>
              <a:defRPr sz="16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00"/>
              <a:buNone/>
              <a:defRPr sz="169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1104449" y="3114786"/>
            <a:ext cx="30191100" cy="40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1104449" y="8066317"/>
            <a:ext cx="14172900" cy="239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marL="457200" lvl="0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●"/>
              <a:defRPr sz="6600"/>
            </a:lvl1pPr>
            <a:lvl2pPr marL="914400" lvl="1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○"/>
              <a:defRPr sz="5600"/>
            </a:lvl2pPr>
            <a:lvl3pPr marL="1371600" lvl="2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■"/>
              <a:defRPr sz="5600"/>
            </a:lvl3pPr>
            <a:lvl4pPr marL="1828800" lvl="3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●"/>
              <a:defRPr sz="5600"/>
            </a:lvl4pPr>
            <a:lvl5pPr marL="2286000" lvl="4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○"/>
              <a:defRPr sz="5600"/>
            </a:lvl5pPr>
            <a:lvl6pPr marL="2743200" lvl="5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■"/>
              <a:defRPr sz="5600"/>
            </a:lvl6pPr>
            <a:lvl7pPr marL="3200400" lvl="6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●"/>
              <a:defRPr sz="5600"/>
            </a:lvl7pPr>
            <a:lvl8pPr marL="3657600" lvl="7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○"/>
              <a:defRPr sz="5600"/>
            </a:lvl8pPr>
            <a:lvl9pPr marL="4114800" lvl="8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■"/>
              <a:defRPr sz="56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2"/>
          </p:nvPr>
        </p:nvSpPr>
        <p:spPr>
          <a:xfrm>
            <a:off x="17122677" y="8066317"/>
            <a:ext cx="14172900" cy="239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marL="457200" lvl="0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●"/>
              <a:defRPr sz="6600"/>
            </a:lvl1pPr>
            <a:lvl2pPr marL="914400" lvl="1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○"/>
              <a:defRPr sz="5600"/>
            </a:lvl2pPr>
            <a:lvl3pPr marL="1371600" lvl="2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■"/>
              <a:defRPr sz="5600"/>
            </a:lvl3pPr>
            <a:lvl4pPr marL="1828800" lvl="3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●"/>
              <a:defRPr sz="5600"/>
            </a:lvl4pPr>
            <a:lvl5pPr marL="2286000" lvl="4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○"/>
              <a:defRPr sz="5600"/>
            </a:lvl5pPr>
            <a:lvl6pPr marL="2743200" lvl="5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■"/>
              <a:defRPr sz="5600"/>
            </a:lvl6pPr>
            <a:lvl7pPr marL="3200400" lvl="6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●"/>
              <a:defRPr sz="5600"/>
            </a:lvl7pPr>
            <a:lvl8pPr marL="3657600" lvl="7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○"/>
              <a:defRPr sz="5600"/>
            </a:lvl8pPr>
            <a:lvl9pPr marL="4114800" lvl="8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■"/>
              <a:defRPr sz="56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1104449" y="3114786"/>
            <a:ext cx="30191100" cy="40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1104449" y="3888714"/>
            <a:ext cx="9949500" cy="52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1104449" y="9725984"/>
            <a:ext cx="9949500" cy="2225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marL="457200" lvl="0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●"/>
              <a:defRPr sz="5600"/>
            </a:lvl1pPr>
            <a:lvl2pPr marL="914400" lvl="1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○"/>
              <a:defRPr sz="5600"/>
            </a:lvl2pPr>
            <a:lvl3pPr marL="1371600" lvl="2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■"/>
              <a:defRPr sz="5600"/>
            </a:lvl3pPr>
            <a:lvl4pPr marL="1828800" lvl="3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●"/>
              <a:defRPr sz="5600"/>
            </a:lvl4pPr>
            <a:lvl5pPr marL="2286000" lvl="4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○"/>
              <a:defRPr sz="5600"/>
            </a:lvl5pPr>
            <a:lvl6pPr marL="2743200" lvl="5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■"/>
              <a:defRPr sz="5600"/>
            </a:lvl6pPr>
            <a:lvl7pPr marL="3200400" lvl="6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●"/>
              <a:defRPr sz="5600"/>
            </a:lvl7pPr>
            <a:lvl8pPr marL="3657600" lvl="7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○"/>
              <a:defRPr sz="5600"/>
            </a:lvl8pPr>
            <a:lvl9pPr marL="4114800" lvl="8" indent="-584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600"/>
              <a:buChar char="■"/>
              <a:defRPr sz="56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1737106" y="3150656"/>
            <a:ext cx="22563000" cy="286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500"/>
              <a:buNone/>
              <a:defRPr sz="22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500"/>
              <a:buNone/>
              <a:defRPr sz="225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500"/>
              <a:buNone/>
              <a:defRPr sz="225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500"/>
              <a:buNone/>
              <a:defRPr sz="225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500"/>
              <a:buNone/>
              <a:defRPr sz="225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500"/>
              <a:buNone/>
              <a:defRPr sz="225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500"/>
              <a:buNone/>
              <a:defRPr sz="225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500"/>
              <a:buNone/>
              <a:defRPr sz="225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500"/>
              <a:buNone/>
              <a:defRPr sz="225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16200000" y="-875"/>
            <a:ext cx="16200000" cy="360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29275" tIns="429275" rIns="429275" bIns="429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940748" y="8631146"/>
            <a:ext cx="14333400" cy="103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ubTitle" idx="1"/>
          </p:nvPr>
        </p:nvSpPr>
        <p:spPr>
          <a:xfrm>
            <a:off x="940748" y="19619073"/>
            <a:ext cx="14333400" cy="86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17502165" y="5067892"/>
            <a:ext cx="13595700" cy="258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457200" lvl="0" indent="-7683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8500"/>
              <a:buChar char="●"/>
              <a:defRPr/>
            </a:lvl1pPr>
            <a:lvl2pPr marL="914400" lvl="1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○"/>
              <a:defRPr/>
            </a:lvl2pPr>
            <a:lvl3pPr marL="1371600" lvl="2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■"/>
              <a:defRPr/>
            </a:lvl3pPr>
            <a:lvl4pPr marL="1828800" lvl="3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●"/>
              <a:defRPr/>
            </a:lvl4pPr>
            <a:lvl5pPr marL="2286000" lvl="4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○"/>
              <a:defRPr/>
            </a:lvl5pPr>
            <a:lvl6pPr marL="2743200" lvl="5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■"/>
              <a:defRPr/>
            </a:lvl6pPr>
            <a:lvl7pPr marL="3200400" lvl="6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●"/>
              <a:defRPr/>
            </a:lvl7pPr>
            <a:lvl8pPr marL="3657600" lvl="7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○"/>
              <a:defRPr/>
            </a:lvl8pPr>
            <a:lvl9pPr marL="4114800" lvl="8" indent="-647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6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1104449" y="29610324"/>
            <a:ext cx="21255600" cy="4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104449" y="3114786"/>
            <a:ext cx="30191100" cy="40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00"/>
              <a:buFont typeface="Arial"/>
              <a:buNone/>
              <a:defRPr sz="13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00"/>
              <a:buFont typeface="Arial"/>
              <a:buNone/>
              <a:defRPr sz="13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00"/>
              <a:buFont typeface="Arial"/>
              <a:buNone/>
              <a:defRPr sz="13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00"/>
              <a:buFont typeface="Arial"/>
              <a:buNone/>
              <a:defRPr sz="13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00"/>
              <a:buFont typeface="Arial"/>
              <a:buNone/>
              <a:defRPr sz="13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00"/>
              <a:buFont typeface="Arial"/>
              <a:buNone/>
              <a:defRPr sz="13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00"/>
              <a:buFont typeface="Arial"/>
              <a:buNone/>
              <a:defRPr sz="13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00"/>
              <a:buFont typeface="Arial"/>
              <a:buNone/>
              <a:defRPr sz="13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00"/>
              <a:buFont typeface="Arial"/>
              <a:buNone/>
              <a:defRPr sz="13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104449" y="8066317"/>
            <a:ext cx="30191100" cy="239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>
            <a:lvl1pPr marL="457200" marR="0" lvl="0" indent="-768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●"/>
              <a:defRPr sz="8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Arial"/>
              <a:buChar char="○"/>
              <a:defRPr sz="6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647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Arial"/>
              <a:buChar char="■"/>
              <a:defRPr sz="6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647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Arial"/>
              <a:buChar char="●"/>
              <a:defRPr sz="6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647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Arial"/>
              <a:buChar char="○"/>
              <a:defRPr sz="6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647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Arial"/>
              <a:buChar char="■"/>
              <a:defRPr sz="6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647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Arial"/>
              <a:buChar char="●"/>
              <a:defRPr sz="6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647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Arial"/>
              <a:buChar char="○"/>
              <a:defRPr sz="6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647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Arial"/>
              <a:buChar char="■"/>
              <a:defRPr sz="6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30020520" y="32638438"/>
            <a:ext cx="1944300" cy="2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title"/>
          </p:nvPr>
        </p:nvSpPr>
        <p:spPr>
          <a:xfrm>
            <a:off x="1104449" y="6907086"/>
            <a:ext cx="30191100" cy="40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100"/>
              <a:buNone/>
            </a:pPr>
            <a:endParaRPr/>
          </a:p>
        </p:txBody>
      </p:sp>
      <p:sp>
        <p:nvSpPr>
          <p:cNvPr id="55" name="Google Shape;55;p1"/>
          <p:cNvSpPr txBox="1">
            <a:spLocks noGrp="1"/>
          </p:cNvSpPr>
          <p:nvPr>
            <p:ph type="body" idx="1"/>
          </p:nvPr>
        </p:nvSpPr>
        <p:spPr>
          <a:xfrm>
            <a:off x="1104449" y="10915367"/>
            <a:ext cx="30191100" cy="239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9275" tIns="429275" rIns="429275" bIns="42927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5600"/>
              </a:spcAft>
              <a:buSzPts val="8500"/>
              <a:buNone/>
            </a:pPr>
            <a:endParaRPr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299" y="0"/>
            <a:ext cx="24343400" cy="69070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rossana.enninger</cp:lastModifiedBy>
  <cp:revision>1</cp:revision>
  <dcterms:modified xsi:type="dcterms:W3CDTF">2025-09-23T17:22:58Z</dcterms:modified>
</cp:coreProperties>
</file>