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36000000" cx="324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339">
          <p15:clr>
            <a:srgbClr val="747775"/>
          </p15:clr>
        </p15:guide>
        <p15:guide id="2" pos="10205">
          <p15:clr>
            <a:srgbClr val="747775"/>
          </p15:clr>
        </p15:guide>
      </p15:sldGuideLst>
    </p:ext>
    <p:ext uri="GoogleSlidesCustomDataVersion2">
      <go:slidesCustomData xmlns:go="http://customooxmlschemas.google.com/" r:id="rId7" roundtripDataSignature="AMtx7mj2gBcJ7EdVj45eDgC9NenEhM9L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339" orient="horz"/>
        <p:guide pos="1020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886269" y="685800"/>
            <a:ext cx="3086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886269" y="685800"/>
            <a:ext cx="30861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1104449" y="8066317"/>
            <a:ext cx="301911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7683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00"/>
              <a:buChar char="●"/>
              <a:defRPr/>
            </a:lvl1pPr>
            <a:lvl2pPr indent="-6477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2pPr>
            <a:lvl3pPr indent="-6477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3pPr>
            <a:lvl4pPr indent="-6477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4pPr>
            <a:lvl5pPr indent="-6477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5pPr>
            <a:lvl6pPr indent="-6477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6pPr>
            <a:lvl7pPr indent="-6477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7pPr>
            <a:lvl8pPr indent="-6477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8pPr>
            <a:lvl9pPr indent="-6477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1104449" y="7741907"/>
            <a:ext cx="30191100" cy="13742700"/>
          </a:xfrm>
          <a:prstGeom prst="rect">
            <a:avLst/>
          </a:prstGeom>
          <a:noFill/>
          <a:ln>
            <a:noFill/>
          </a:ln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300"/>
              <a:buNone/>
              <a:defRPr sz="563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1104449" y="22062817"/>
            <a:ext cx="30191100" cy="91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76835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00"/>
              <a:buChar char="●"/>
              <a:defRPr/>
            </a:lvl1pPr>
            <a:lvl2pPr indent="-6477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2pPr>
            <a:lvl3pPr indent="-6477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3pPr>
            <a:lvl4pPr indent="-6477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4pPr>
            <a:lvl5pPr indent="-6477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5pPr>
            <a:lvl6pPr indent="-6477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6pPr>
            <a:lvl7pPr indent="-6477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7pPr>
            <a:lvl8pPr indent="-6477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8pPr>
            <a:lvl9pPr indent="-6477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ctrTitle"/>
          </p:nvPr>
        </p:nvSpPr>
        <p:spPr>
          <a:xfrm>
            <a:off x="1104478" y="5211374"/>
            <a:ext cx="30191100" cy="14366400"/>
          </a:xfrm>
          <a:prstGeom prst="rect">
            <a:avLst/>
          </a:prstGeom>
          <a:noFill/>
          <a:ln>
            <a:noFill/>
          </a:ln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400"/>
              <a:buNone/>
              <a:defRPr sz="24400"/>
            </a:lvl9pPr>
          </a:lstStyle>
          <a:p/>
        </p:txBody>
      </p:sp>
      <p:sp>
        <p:nvSpPr>
          <p:cNvPr id="15" name="Google Shape;15;p4"/>
          <p:cNvSpPr txBox="1"/>
          <p:nvPr>
            <p:ph idx="1" type="subTitle"/>
          </p:nvPr>
        </p:nvSpPr>
        <p:spPr>
          <a:xfrm>
            <a:off x="1104449" y="19836395"/>
            <a:ext cx="30191100" cy="55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 sz="13100"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/>
          <p:nvPr>
            <p:ph type="title"/>
          </p:nvPr>
        </p:nvSpPr>
        <p:spPr>
          <a:xfrm>
            <a:off x="1104449" y="15054068"/>
            <a:ext cx="30191100" cy="589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900"/>
              <a:buNone/>
              <a:defRPr sz="16900"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1104449" y="8066317"/>
            <a:ext cx="141729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647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 sz="6600"/>
            </a:lvl1pPr>
            <a:lvl2pPr indent="-584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17122677" y="8066317"/>
            <a:ext cx="141729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6477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 sz="6600"/>
            </a:lvl1pPr>
            <a:lvl2pPr indent="-584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104449" y="3888714"/>
            <a:ext cx="9949500" cy="5289300"/>
          </a:xfrm>
          <a:prstGeom prst="rect">
            <a:avLst/>
          </a:prstGeom>
          <a:noFill/>
          <a:ln>
            <a:noFill/>
          </a:ln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300"/>
              <a:buNone/>
              <a:defRPr sz="113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1104449" y="9725984"/>
            <a:ext cx="9949500" cy="222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584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1pPr>
            <a:lvl2pPr indent="-5842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2pPr>
            <a:lvl3pPr indent="-5842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3pPr>
            <a:lvl4pPr indent="-5842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4pPr>
            <a:lvl5pPr indent="-5842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5pPr>
            <a:lvl6pPr indent="-5842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6pPr>
            <a:lvl7pPr indent="-5842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●"/>
              <a:defRPr sz="5600"/>
            </a:lvl7pPr>
            <a:lvl8pPr indent="-5842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○"/>
              <a:defRPr sz="5600"/>
            </a:lvl8pPr>
            <a:lvl9pPr indent="-5842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600"/>
              <a:buChar char="■"/>
              <a:defRPr sz="56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1737106" y="3150656"/>
            <a:ext cx="22563000" cy="2863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500"/>
              <a:buNone/>
              <a:defRPr sz="225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16200000" y="-875"/>
            <a:ext cx="16200000" cy="360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29275" lIns="429275" spcFirstLastPara="1" rIns="429275" wrap="square" tIns="429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940748" y="8631146"/>
            <a:ext cx="14333400" cy="1037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700"/>
              <a:buNone/>
              <a:defRPr sz="197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940748" y="19619073"/>
            <a:ext cx="14333400" cy="864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0"/>
              <a:buNone/>
              <a:defRPr sz="99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17502165" y="5067892"/>
            <a:ext cx="13595700" cy="2586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-7683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8500"/>
              <a:buChar char="●"/>
              <a:defRPr/>
            </a:lvl1pPr>
            <a:lvl2pPr indent="-6477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2pPr>
            <a:lvl3pPr indent="-6477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3pPr>
            <a:lvl4pPr indent="-6477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4pPr>
            <a:lvl5pPr indent="-6477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5pPr>
            <a:lvl6pPr indent="-6477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6pPr>
            <a:lvl7pPr indent="-6477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●"/>
              <a:defRPr/>
            </a:lvl7pPr>
            <a:lvl8pPr indent="-6477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○"/>
              <a:defRPr/>
            </a:lvl8pPr>
            <a:lvl9pPr indent="-6477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66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1104449" y="29610324"/>
            <a:ext cx="21255600" cy="423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5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104449" y="3114786"/>
            <a:ext cx="301911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100"/>
              <a:buFont typeface="Arial"/>
              <a:buNone/>
              <a:defRPr b="0" i="0" sz="1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104449" y="8066317"/>
            <a:ext cx="301911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>
            <a:lvl1pPr indent="-7683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500"/>
              <a:buFont typeface="Arial"/>
              <a:buChar char="●"/>
              <a:defRPr b="0" i="0" sz="8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6477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○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6477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■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6477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●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6477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○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6477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■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6477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●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6477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○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6477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600"/>
              <a:buFont typeface="Arial"/>
              <a:buChar char="■"/>
              <a:defRPr b="0" i="0" sz="6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30020520" y="32638438"/>
            <a:ext cx="1944300" cy="275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29275" lIns="429275" spcFirstLastPara="1" rIns="429275" wrap="square" tIns="42927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700"/>
              <a:buFont typeface="Arial"/>
              <a:buNone/>
              <a:defRPr b="0" i="0" sz="47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1104449" y="6907086"/>
            <a:ext cx="30191100" cy="40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100"/>
              <a:buNone/>
            </a:pPr>
            <a:r>
              <a:t/>
            </a:r>
            <a:endParaRPr/>
          </a:p>
        </p:txBody>
      </p:sp>
      <p:sp>
        <p:nvSpPr>
          <p:cNvPr id="55" name="Google Shape;55;p1"/>
          <p:cNvSpPr txBox="1"/>
          <p:nvPr>
            <p:ph idx="1" type="body"/>
          </p:nvPr>
        </p:nvSpPr>
        <p:spPr>
          <a:xfrm>
            <a:off x="1104449" y="10915367"/>
            <a:ext cx="30191100" cy="2391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29275" lIns="429275" spcFirstLastPara="1" rIns="429275" wrap="square" tIns="42927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5600"/>
              </a:spcAft>
              <a:buSzPts val="8500"/>
              <a:buNone/>
            </a:pPr>
            <a:r>
              <a:t/>
            </a:r>
            <a:endParaRPr/>
          </a:p>
        </p:txBody>
      </p:sp>
      <p:pic>
        <p:nvPicPr>
          <p:cNvPr id="56" name="Google Shape;56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" y="10"/>
            <a:ext cx="32399999" cy="6392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