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0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39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39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886269" y="685800"/>
            <a:ext cx="3086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886269" y="685800"/>
            <a:ext cx="3086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5211374"/>
            <a:ext cx="30191100" cy="143664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19836395"/>
            <a:ext cx="30191100" cy="55476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7741907"/>
            <a:ext cx="30191100" cy="137427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2062817"/>
            <a:ext cx="30191100" cy="91044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768350" lvl="0" marL="457200" algn="ctr">
              <a:spcBef>
                <a:spcPts val="0"/>
              </a:spcBef>
              <a:spcAft>
                <a:spcPts val="0"/>
              </a:spcAft>
              <a:buSzPts val="8500"/>
              <a:buChar char="●"/>
              <a:defRPr/>
            </a:lvl1pPr>
            <a:lvl2pPr indent="-647700" lvl="1" marL="914400" algn="ctr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2pPr>
            <a:lvl3pPr indent="-647700" lvl="2" marL="1371600" algn="ctr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3pPr>
            <a:lvl4pPr indent="-647700" lvl="3" marL="1828800" algn="ctr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4pPr>
            <a:lvl5pPr indent="-647700" lvl="4" marL="2286000" algn="ctr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5pPr>
            <a:lvl6pPr indent="-647700" lvl="5" marL="2743200" algn="ctr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6pPr>
            <a:lvl7pPr indent="-647700" lvl="6" marL="3200400" algn="ctr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7pPr>
            <a:lvl8pPr indent="-647700" lvl="7" marL="3657600" algn="ctr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8pPr>
            <a:lvl9pPr indent="-647700" lvl="8" marL="4114800" algn="ctr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5054068"/>
            <a:ext cx="30191100" cy="58920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8066317"/>
            <a:ext cx="301911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768350" lvl="0" marL="457200">
              <a:spcBef>
                <a:spcPts val="0"/>
              </a:spcBef>
              <a:spcAft>
                <a:spcPts val="0"/>
              </a:spcAft>
              <a:buSzPts val="8500"/>
              <a:buChar char="●"/>
              <a:defRPr/>
            </a:lvl1pPr>
            <a:lvl2pPr indent="-647700" lvl="1" marL="9144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2pPr>
            <a:lvl3pPr indent="-647700" lvl="2" marL="13716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3pPr>
            <a:lvl4pPr indent="-647700" lvl="3" marL="18288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4pPr>
            <a:lvl5pPr indent="-647700" lvl="4" marL="22860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5pPr>
            <a:lvl6pPr indent="-647700" lvl="5" marL="27432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6pPr>
            <a:lvl7pPr indent="-647700" lvl="6" marL="32004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7pPr>
            <a:lvl8pPr indent="-647700" lvl="7" marL="36576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8pPr>
            <a:lvl9pPr indent="-647700" lvl="8" marL="41148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8066317"/>
            <a:ext cx="141729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647700" lvl="0" marL="457200">
              <a:spcBef>
                <a:spcPts val="0"/>
              </a:spcBef>
              <a:spcAft>
                <a:spcPts val="0"/>
              </a:spcAft>
              <a:buSzPts val="6600"/>
              <a:buChar char="●"/>
              <a:defRPr sz="6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8066317"/>
            <a:ext cx="141729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647700" lvl="0" marL="457200">
              <a:spcBef>
                <a:spcPts val="0"/>
              </a:spcBef>
              <a:spcAft>
                <a:spcPts val="0"/>
              </a:spcAft>
              <a:buSzPts val="6600"/>
              <a:buChar char="●"/>
              <a:defRPr sz="6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3888714"/>
            <a:ext cx="9949500" cy="52893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1pPr>
            <a:lvl2pPr lvl="1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2pPr>
            <a:lvl3pPr lvl="2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3pPr>
            <a:lvl4pPr lvl="3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4pPr>
            <a:lvl5pPr lvl="4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5pPr>
            <a:lvl6pPr lvl="5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6pPr>
            <a:lvl7pPr lvl="6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7pPr>
            <a:lvl8pPr lvl="7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8pPr>
            <a:lvl9pPr lvl="8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9725984"/>
            <a:ext cx="9949500" cy="222531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584200" lvl="0" marL="457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150656"/>
            <a:ext cx="22563000" cy="286320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1pPr>
            <a:lvl2pPr lvl="1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2pPr>
            <a:lvl3pPr lvl="2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3pPr>
            <a:lvl4pPr lvl="3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4pPr>
            <a:lvl5pPr lvl="4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5pPr>
            <a:lvl6pPr lvl="5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6pPr>
            <a:lvl7pPr lvl="6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7pPr>
            <a:lvl8pPr lvl="7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8pPr>
            <a:lvl9pPr lvl="8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875"/>
            <a:ext cx="162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29275" lIns="429275" spcFirstLastPara="1" rIns="429275" wrap="square" tIns="429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8631146"/>
            <a:ext cx="14333400" cy="103749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19619073"/>
            <a:ext cx="14333400" cy="86445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5067892"/>
            <a:ext cx="13595700" cy="258624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indent="-768350" lvl="0" marL="457200">
              <a:spcBef>
                <a:spcPts val="0"/>
              </a:spcBef>
              <a:spcAft>
                <a:spcPts val="0"/>
              </a:spcAft>
              <a:buSzPts val="8500"/>
              <a:buChar char="●"/>
              <a:defRPr/>
            </a:lvl1pPr>
            <a:lvl2pPr indent="-647700" lvl="1" marL="9144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2pPr>
            <a:lvl3pPr indent="-647700" lvl="2" marL="13716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3pPr>
            <a:lvl4pPr indent="-647700" lvl="3" marL="18288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4pPr>
            <a:lvl5pPr indent="-647700" lvl="4" marL="22860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5pPr>
            <a:lvl6pPr indent="-647700" lvl="5" marL="27432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6pPr>
            <a:lvl7pPr indent="-647700" lvl="6" marL="32004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7pPr>
            <a:lvl8pPr indent="-647700" lvl="7" marL="36576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8pPr>
            <a:lvl9pPr indent="-647700" lvl="8" marL="41148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29610324"/>
            <a:ext cx="21255600" cy="42351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8066317"/>
            <a:ext cx="30191100" cy="239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768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500"/>
              <a:buChar char="●"/>
              <a:defRPr sz="8500">
                <a:solidFill>
                  <a:schemeClr val="dk2"/>
                </a:solidFill>
              </a:defRPr>
            </a:lvl1pPr>
            <a:lvl2pPr indent="-6477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○"/>
              <a:defRPr sz="6600">
                <a:solidFill>
                  <a:schemeClr val="dk2"/>
                </a:solidFill>
              </a:defRPr>
            </a:lvl2pPr>
            <a:lvl3pPr indent="-6477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■"/>
              <a:defRPr sz="6600">
                <a:solidFill>
                  <a:schemeClr val="dk2"/>
                </a:solidFill>
              </a:defRPr>
            </a:lvl3pPr>
            <a:lvl4pPr indent="-6477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●"/>
              <a:defRPr sz="6600">
                <a:solidFill>
                  <a:schemeClr val="dk2"/>
                </a:solidFill>
              </a:defRPr>
            </a:lvl4pPr>
            <a:lvl5pPr indent="-6477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○"/>
              <a:defRPr sz="6600">
                <a:solidFill>
                  <a:schemeClr val="dk2"/>
                </a:solidFill>
              </a:defRPr>
            </a:lvl5pPr>
            <a:lvl6pPr indent="-6477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■"/>
              <a:defRPr sz="6600">
                <a:solidFill>
                  <a:schemeClr val="dk2"/>
                </a:solidFill>
              </a:defRPr>
            </a:lvl6pPr>
            <a:lvl7pPr indent="-6477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●"/>
              <a:defRPr sz="6600">
                <a:solidFill>
                  <a:schemeClr val="dk2"/>
                </a:solidFill>
              </a:defRPr>
            </a:lvl7pPr>
            <a:lvl8pPr indent="-6477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○"/>
              <a:defRPr sz="6600">
                <a:solidFill>
                  <a:schemeClr val="dk2"/>
                </a:solidFill>
              </a:defRPr>
            </a:lvl8pPr>
            <a:lvl9pPr indent="-6477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■"/>
              <a:defRPr sz="6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 algn="r">
              <a:buNone/>
              <a:defRPr sz="4700">
                <a:solidFill>
                  <a:schemeClr val="dk2"/>
                </a:solidFill>
              </a:defRPr>
            </a:lvl1pPr>
            <a:lvl2pPr lvl="1" algn="r">
              <a:buNone/>
              <a:defRPr sz="4700">
                <a:solidFill>
                  <a:schemeClr val="dk2"/>
                </a:solidFill>
              </a:defRPr>
            </a:lvl2pPr>
            <a:lvl3pPr lvl="2" algn="r">
              <a:buNone/>
              <a:defRPr sz="4700">
                <a:solidFill>
                  <a:schemeClr val="dk2"/>
                </a:solidFill>
              </a:defRPr>
            </a:lvl3pPr>
            <a:lvl4pPr lvl="3" algn="r">
              <a:buNone/>
              <a:defRPr sz="4700">
                <a:solidFill>
                  <a:schemeClr val="dk2"/>
                </a:solidFill>
              </a:defRPr>
            </a:lvl4pPr>
            <a:lvl5pPr lvl="4" algn="r">
              <a:buNone/>
              <a:defRPr sz="4700">
                <a:solidFill>
                  <a:schemeClr val="dk2"/>
                </a:solidFill>
              </a:defRPr>
            </a:lvl5pPr>
            <a:lvl6pPr lvl="5" algn="r">
              <a:buNone/>
              <a:defRPr sz="4700">
                <a:solidFill>
                  <a:schemeClr val="dk2"/>
                </a:solidFill>
              </a:defRPr>
            </a:lvl6pPr>
            <a:lvl7pPr lvl="6" algn="r">
              <a:buNone/>
              <a:defRPr sz="4700">
                <a:solidFill>
                  <a:schemeClr val="dk2"/>
                </a:solidFill>
              </a:defRPr>
            </a:lvl7pPr>
            <a:lvl8pPr lvl="7" algn="r">
              <a:buNone/>
              <a:defRPr sz="4700">
                <a:solidFill>
                  <a:schemeClr val="dk2"/>
                </a:solidFill>
              </a:defRPr>
            </a:lvl8pPr>
            <a:lvl9pPr lvl="8" algn="r">
              <a:buNone/>
              <a:defRPr sz="4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7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1104449" y="69070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1104449" y="10915367"/>
            <a:ext cx="301911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5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