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5" r:id="rId10"/>
    <p:sldId id="266" r:id="rId11"/>
    <p:sldId id="268"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Montserrat Black" panose="020B0604020202020204" charset="0"/>
      <p:bold r:id="rId18"/>
      <p:boldItalic r:id="rId19"/>
    </p:embeddedFont>
    <p:embeddedFont>
      <p:font typeface="Montserrat ExtraBold" panose="020B0604020202020204" charset="0"/>
      <p:bold r:id="rId20"/>
      <p:boldItalic r:id="rId21"/>
    </p:embeddedFont>
    <p:embeddedFont>
      <p:font typeface="Montserrat Medium" panose="020B0604020202020204" charset="0"/>
      <p:regular r:id="rId22"/>
      <p:bold r:id="rId23"/>
      <p:italic r:id="rId24"/>
      <p:boldItalic r:id="rId25"/>
    </p:embeddedFont>
    <p:embeddedFont>
      <p:font typeface="Raleway"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j7lgSRpBsNbdpY8tQtwiuATDj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833C"/>
    <a:srgbClr val="3099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114" y="19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afa63519e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1afa63519eb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afa63519e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g1afa63519eb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afa63519e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g1afa63519eb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afa63519eb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1afa63519eb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afa63519eb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1afa63519eb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afa63519e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afa63519e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3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3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3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3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3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3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3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3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37"/>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3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37"/>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17500" algn="l">
              <a:lnSpc>
                <a:spcPct val="115000"/>
              </a:lnSpc>
              <a:spcBef>
                <a:spcPts val="1600"/>
              </a:spcBef>
              <a:spcAft>
                <a:spcPts val="0"/>
              </a:spcAft>
              <a:buClr>
                <a:schemeClr val="dk1"/>
              </a:buClr>
              <a:buSzPts val="1400"/>
              <a:buChar char="○"/>
              <a:defRPr>
                <a:solidFill>
                  <a:schemeClr val="dk1"/>
                </a:solidFill>
              </a:defRPr>
            </a:lvl2pPr>
            <a:lvl3pPr marL="1371600" lvl="2" indent="-317500" algn="l">
              <a:lnSpc>
                <a:spcPct val="115000"/>
              </a:lnSpc>
              <a:spcBef>
                <a:spcPts val="1600"/>
              </a:spcBef>
              <a:spcAft>
                <a:spcPts val="0"/>
              </a:spcAft>
              <a:buClr>
                <a:schemeClr val="dk1"/>
              </a:buClr>
              <a:buSzPts val="1400"/>
              <a:buChar char="■"/>
              <a:defRPr>
                <a:solidFill>
                  <a:schemeClr val="dk1"/>
                </a:solidFill>
              </a:defRPr>
            </a:lvl3pPr>
            <a:lvl4pPr marL="1828800" lvl="3" indent="-317500" algn="l">
              <a:lnSpc>
                <a:spcPct val="115000"/>
              </a:lnSpc>
              <a:spcBef>
                <a:spcPts val="1600"/>
              </a:spcBef>
              <a:spcAft>
                <a:spcPts val="0"/>
              </a:spcAft>
              <a:buClr>
                <a:schemeClr val="dk1"/>
              </a:buClr>
              <a:buSzPts val="1400"/>
              <a:buChar char="●"/>
              <a:defRPr>
                <a:solidFill>
                  <a:schemeClr val="dk1"/>
                </a:solidFill>
              </a:defRPr>
            </a:lvl4pPr>
            <a:lvl5pPr marL="2286000" lvl="4" indent="-317500" algn="l">
              <a:lnSpc>
                <a:spcPct val="115000"/>
              </a:lnSpc>
              <a:spcBef>
                <a:spcPts val="1600"/>
              </a:spcBef>
              <a:spcAft>
                <a:spcPts val="0"/>
              </a:spcAft>
              <a:buClr>
                <a:schemeClr val="dk1"/>
              </a:buClr>
              <a:buSzPts val="1400"/>
              <a:buChar char="○"/>
              <a:defRPr>
                <a:solidFill>
                  <a:schemeClr val="dk1"/>
                </a:solidFill>
              </a:defRPr>
            </a:lvl5pPr>
            <a:lvl6pPr marL="2743200" lvl="5" indent="-317500" algn="l">
              <a:lnSpc>
                <a:spcPct val="115000"/>
              </a:lnSpc>
              <a:spcBef>
                <a:spcPts val="1600"/>
              </a:spcBef>
              <a:spcAft>
                <a:spcPts val="0"/>
              </a:spcAft>
              <a:buClr>
                <a:schemeClr val="dk1"/>
              </a:buClr>
              <a:buSzPts val="1400"/>
              <a:buChar char="■"/>
              <a:defRPr>
                <a:solidFill>
                  <a:schemeClr val="dk1"/>
                </a:solidFill>
              </a:defRPr>
            </a:lvl6pPr>
            <a:lvl7pPr marL="3200400" lvl="6" indent="-317500" algn="l">
              <a:lnSpc>
                <a:spcPct val="115000"/>
              </a:lnSpc>
              <a:spcBef>
                <a:spcPts val="1600"/>
              </a:spcBef>
              <a:spcAft>
                <a:spcPts val="0"/>
              </a:spcAft>
              <a:buClr>
                <a:schemeClr val="dk1"/>
              </a:buClr>
              <a:buSzPts val="1400"/>
              <a:buChar char="●"/>
              <a:defRPr>
                <a:solidFill>
                  <a:schemeClr val="dk1"/>
                </a:solidFill>
              </a:defRPr>
            </a:lvl7pPr>
            <a:lvl8pPr marL="3657600" lvl="7" indent="-317500" algn="l">
              <a:lnSpc>
                <a:spcPct val="115000"/>
              </a:lnSpc>
              <a:spcBef>
                <a:spcPts val="1600"/>
              </a:spcBef>
              <a:spcAft>
                <a:spcPts val="0"/>
              </a:spcAft>
              <a:buClr>
                <a:schemeClr val="dk1"/>
              </a:buClr>
              <a:buSzPts val="1400"/>
              <a:buChar char="○"/>
              <a:defRPr>
                <a:solidFill>
                  <a:schemeClr val="dk1"/>
                </a:solidFill>
              </a:defRPr>
            </a:lvl8pPr>
            <a:lvl9pPr marL="4114800" lvl="8" indent="-317500" algn="l">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40" name="Google Shape;40;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3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1pPr>
            <a:lvl2pPr marL="914400" marR="0" lvl="1"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2pPr>
            <a:lvl3pPr marL="1371600" marR="0" lvl="2"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3pPr>
            <a:lvl4pPr marL="1828800" marR="0" lvl="3"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4pPr>
            <a:lvl5pPr marL="2286000" marR="0" lvl="4"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5pPr>
            <a:lvl6pPr marL="2743200" marR="0" lvl="5"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6pPr>
            <a:lvl7pPr marL="3200400" marR="0" lvl="6"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7pPr>
            <a:lvl8pPr marL="3657600" marR="0" lvl="7"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8pPr>
            <a:lvl9pPr marL="4114800" marR="0" lvl="8" indent="-317500" algn="l" rtl="0">
              <a:lnSpc>
                <a:spcPct val="115000"/>
              </a:lnSpc>
              <a:spcBef>
                <a:spcPts val="1600"/>
              </a:spcBef>
              <a:spcAft>
                <a:spcPts val="1600"/>
              </a:spcAft>
              <a:buClr>
                <a:schemeClr val="lt2"/>
              </a:buClr>
              <a:buSzPts val="1400"/>
              <a:buFont typeface="Arial"/>
              <a:buChar char="■"/>
              <a:defRPr sz="1400" b="0" i="0" u="none" strike="noStrike" cap="none">
                <a:solidFill>
                  <a:schemeClr val="lt2"/>
                </a:solidFill>
                <a:latin typeface="Arial"/>
                <a:ea typeface="Arial"/>
                <a:cs typeface="Arial"/>
                <a:sym typeface="Arial"/>
              </a:defRPr>
            </a:lvl9pPr>
          </a:lstStyle>
          <a:p>
            <a:endParaRPr/>
          </a:p>
        </p:txBody>
      </p:sp>
      <p:sp>
        <p:nvSpPr>
          <p:cNvPr id="8" name="Google Shape;8;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pic>
        <p:nvPicPr>
          <p:cNvPr id="3" name="Imagem 2">
            <a:extLst>
              <a:ext uri="{FF2B5EF4-FFF2-40B4-BE49-F238E27FC236}">
                <a16:creationId xmlns:a16="http://schemas.microsoft.com/office/drawing/2014/main" id="{7A6E9B42-890C-476F-97AF-CC577290BE4A}"/>
              </a:ext>
            </a:extLst>
          </p:cNvPr>
          <p:cNvPicPr>
            <a:picLocks noChangeAspect="1"/>
          </p:cNvPicPr>
          <p:nvPr/>
        </p:nvPicPr>
        <p:blipFill>
          <a:blip r:embed="rId4"/>
          <a:stretch>
            <a:fillRect/>
          </a:stretch>
        </p:blipFill>
        <p:spPr>
          <a:xfrm>
            <a:off x="7001694" y="1757337"/>
            <a:ext cx="1051200" cy="1628827"/>
          </a:xfrm>
          <a:prstGeom prst="rect">
            <a:avLst/>
          </a:prstGeom>
        </p:spPr>
      </p:pic>
      <p:cxnSp>
        <p:nvCxnSpPr>
          <p:cNvPr id="56" name="Google Shape;56;p1"/>
          <p:cNvCxnSpPr/>
          <p:nvPr/>
        </p:nvCxnSpPr>
        <p:spPr>
          <a:xfrm>
            <a:off x="6688286" y="1724850"/>
            <a:ext cx="0" cy="1693800"/>
          </a:xfrm>
          <a:prstGeom prst="straightConnector1">
            <a:avLst/>
          </a:prstGeom>
          <a:noFill/>
          <a:ln w="9525" cap="flat" cmpd="sng">
            <a:solidFill>
              <a:srgbClr val="FFFFFF"/>
            </a:solidFill>
            <a:prstDash val="solid"/>
            <a:round/>
            <a:headEnd type="none" w="sm" len="sm"/>
            <a:tailEnd type="none" w="sm" len="sm"/>
          </a:ln>
        </p:spPr>
      </p:cxnSp>
      <p:sp>
        <p:nvSpPr>
          <p:cNvPr id="57" name="Google Shape;57;p1"/>
          <p:cNvSpPr txBox="1"/>
          <p:nvPr/>
        </p:nvSpPr>
        <p:spPr>
          <a:xfrm>
            <a:off x="1357317" y="1832223"/>
            <a:ext cx="4906800" cy="1693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4000"/>
              <a:buFont typeface="Arial"/>
              <a:buNone/>
            </a:pPr>
            <a:r>
              <a:rPr lang="pt-BR" sz="4000" dirty="0">
                <a:solidFill>
                  <a:srgbClr val="FFFFFF"/>
                </a:solidFill>
                <a:latin typeface="Montserrat ExtraBold"/>
                <a:ea typeface="Montserrat ExtraBold"/>
                <a:cs typeface="Montserrat ExtraBold"/>
                <a:sym typeface="Montserrat ExtraBold"/>
              </a:rPr>
              <a:t>Título da</a:t>
            </a:r>
            <a:endParaRPr sz="4000" dirty="0">
              <a:solidFill>
                <a:srgbClr val="FFFFFF"/>
              </a:solidFill>
              <a:latin typeface="Montserrat ExtraBold"/>
              <a:ea typeface="Montserrat ExtraBold"/>
              <a:cs typeface="Montserrat ExtraBold"/>
              <a:sym typeface="Montserrat ExtraBold"/>
            </a:endParaRPr>
          </a:p>
          <a:p>
            <a:pPr marL="0" marR="0" lvl="0" indent="0" algn="r" rtl="0">
              <a:lnSpc>
                <a:spcPct val="100000"/>
              </a:lnSpc>
              <a:spcBef>
                <a:spcPts val="0"/>
              </a:spcBef>
              <a:spcAft>
                <a:spcPts val="0"/>
              </a:spcAft>
              <a:buClr>
                <a:srgbClr val="000000"/>
              </a:buClr>
              <a:buSzPts val="4000"/>
              <a:buFont typeface="Arial"/>
              <a:buNone/>
            </a:pPr>
            <a:r>
              <a:rPr lang="pt-BR" sz="4000" dirty="0">
                <a:solidFill>
                  <a:srgbClr val="FFFFFF"/>
                </a:solidFill>
                <a:latin typeface="Montserrat ExtraBold"/>
                <a:ea typeface="Montserrat ExtraBold"/>
                <a:cs typeface="Montserrat ExtraBold"/>
                <a:sym typeface="Montserrat ExtraBold"/>
              </a:rPr>
              <a:t>Apresentação</a:t>
            </a:r>
            <a:endParaRPr sz="4000" dirty="0">
              <a:solidFill>
                <a:srgbClr val="FFFFFF"/>
              </a:solidFill>
              <a:latin typeface="Montserrat ExtraBold"/>
              <a:ea typeface="Montserrat ExtraBold"/>
              <a:cs typeface="Montserrat ExtraBold"/>
              <a:sym typeface="Montserrat ExtraBold"/>
            </a:endParaRPr>
          </a:p>
        </p:txBody>
      </p:sp>
      <p:sp>
        <p:nvSpPr>
          <p:cNvPr id="58" name="Google Shape;58;p1"/>
          <p:cNvSpPr txBox="1"/>
          <p:nvPr/>
        </p:nvSpPr>
        <p:spPr>
          <a:xfrm>
            <a:off x="6200777" y="4411124"/>
            <a:ext cx="1901562" cy="582358"/>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pt-BR" sz="2000" dirty="0">
                <a:solidFill>
                  <a:srgbClr val="FFFFFF"/>
                </a:solidFill>
                <a:latin typeface="Montserrat ExtraBold"/>
                <a:ea typeface="Montserrat ExtraBold"/>
                <a:cs typeface="Montserrat ExtraBold"/>
                <a:sym typeface="Montserrat ExtraBold"/>
              </a:rPr>
              <a:t>XX</a:t>
            </a:r>
            <a:r>
              <a:rPr lang="pt-BR" sz="2000" b="0" i="0" u="none" strike="noStrike" cap="none" dirty="0">
                <a:solidFill>
                  <a:srgbClr val="FFFFFF"/>
                </a:solidFill>
                <a:latin typeface="Montserrat ExtraBold"/>
                <a:ea typeface="Montserrat ExtraBold"/>
                <a:cs typeface="Montserrat ExtraBold"/>
                <a:sym typeface="Montserrat ExtraBold"/>
              </a:rPr>
              <a:t>/</a:t>
            </a:r>
            <a:r>
              <a:rPr lang="pt-BR" sz="2000" dirty="0">
                <a:solidFill>
                  <a:srgbClr val="FFFFFF"/>
                </a:solidFill>
                <a:latin typeface="Montserrat ExtraBold"/>
                <a:ea typeface="Montserrat ExtraBold"/>
                <a:cs typeface="Montserrat ExtraBold"/>
                <a:sym typeface="Montserrat ExtraBold"/>
              </a:rPr>
              <a:t>XX</a:t>
            </a:r>
            <a:r>
              <a:rPr lang="pt-BR" sz="2000" b="0" i="0" u="none" strike="noStrike" cap="none" dirty="0">
                <a:solidFill>
                  <a:srgbClr val="FFFFFF"/>
                </a:solidFill>
                <a:latin typeface="Montserrat ExtraBold"/>
                <a:ea typeface="Montserrat ExtraBold"/>
                <a:cs typeface="Montserrat ExtraBold"/>
                <a:sym typeface="Montserrat ExtraBold"/>
              </a:rPr>
              <a:t>/202</a:t>
            </a:r>
            <a:r>
              <a:rPr lang="pt-BR" sz="2000" dirty="0">
                <a:solidFill>
                  <a:srgbClr val="FFFFFF"/>
                </a:solidFill>
                <a:latin typeface="Montserrat ExtraBold"/>
                <a:ea typeface="Montserrat ExtraBold"/>
                <a:cs typeface="Montserrat ExtraBold"/>
                <a:sym typeface="Montserrat ExtraBold"/>
              </a:rPr>
              <a:t>X</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3"/>
        <p:cNvGrpSpPr/>
        <p:nvPr/>
      </p:nvGrpSpPr>
      <p:grpSpPr>
        <a:xfrm>
          <a:off x="0" y="0"/>
          <a:ext cx="0" cy="0"/>
          <a:chOff x="0" y="0"/>
          <a:chExt cx="0" cy="0"/>
        </a:xfrm>
      </p:grpSpPr>
      <p:sp>
        <p:nvSpPr>
          <p:cNvPr id="115" name="Google Shape;115;p27"/>
          <p:cNvSpPr txBox="1"/>
          <p:nvPr/>
        </p:nvSpPr>
        <p:spPr>
          <a:xfrm>
            <a:off x="3376525" y="1730275"/>
            <a:ext cx="4550700" cy="146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pt-BR" sz="4000">
                <a:solidFill>
                  <a:schemeClr val="dk1"/>
                </a:solidFill>
                <a:latin typeface="Montserrat Black"/>
                <a:ea typeface="Montserrat Black"/>
                <a:cs typeface="Montserrat Black"/>
                <a:sym typeface="Montserrat Black"/>
              </a:rPr>
              <a:t>Agradecimento</a:t>
            </a:r>
            <a:endParaRPr sz="4000">
              <a:solidFill>
                <a:schemeClr val="dk1"/>
              </a:solidFill>
              <a:latin typeface="Montserrat Black"/>
              <a:ea typeface="Montserrat Black"/>
              <a:cs typeface="Montserrat Black"/>
              <a:sym typeface="Montserrat Black"/>
            </a:endParaRPr>
          </a:p>
          <a:p>
            <a:pPr marL="0" marR="0" lvl="0" indent="0" algn="l" rtl="0">
              <a:lnSpc>
                <a:spcPct val="100000"/>
              </a:lnSpc>
              <a:spcBef>
                <a:spcPts val="0"/>
              </a:spcBef>
              <a:spcAft>
                <a:spcPts val="0"/>
              </a:spcAft>
              <a:buClr>
                <a:srgbClr val="000000"/>
              </a:buClr>
              <a:buSzPts val="4000"/>
              <a:buFont typeface="Arial"/>
              <a:buNone/>
            </a:pPr>
            <a:r>
              <a:rPr lang="pt-BR" sz="4000">
                <a:solidFill>
                  <a:schemeClr val="dk1"/>
                </a:solidFill>
                <a:latin typeface="Montserrat Black"/>
                <a:ea typeface="Montserrat Black"/>
                <a:cs typeface="Montserrat Black"/>
                <a:sym typeface="Montserrat Black"/>
              </a:rPr>
              <a:t>e créditos, etc.</a:t>
            </a:r>
            <a:endParaRPr sz="4000">
              <a:solidFill>
                <a:schemeClr val="dk1"/>
              </a:solidFill>
              <a:latin typeface="Montserrat Black"/>
              <a:ea typeface="Montserrat Black"/>
              <a:cs typeface="Montserrat Black"/>
              <a:sym typeface="Montserrat Black"/>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74E13"/>
              </a:solidFill>
              <a:latin typeface="Montserrat Black"/>
              <a:ea typeface="Montserrat Black"/>
              <a:cs typeface="Montserrat Black"/>
              <a:sym typeface="Montserrat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7"/>
        <p:cNvGrpSpPr/>
        <p:nvPr/>
      </p:nvGrpSpPr>
      <p:grpSpPr>
        <a:xfrm>
          <a:off x="0" y="0"/>
          <a:ext cx="0" cy="0"/>
          <a:chOff x="0" y="0"/>
          <a:chExt cx="0" cy="0"/>
        </a:xfrm>
      </p:grpSpPr>
      <p:pic>
        <p:nvPicPr>
          <p:cNvPr id="3" name="Imagem 2">
            <a:extLst>
              <a:ext uri="{FF2B5EF4-FFF2-40B4-BE49-F238E27FC236}">
                <a16:creationId xmlns:a16="http://schemas.microsoft.com/office/drawing/2014/main" id="{CE5C64A2-EA4D-47EE-94AC-8A00EC2E5CF1}"/>
              </a:ext>
            </a:extLst>
          </p:cNvPr>
          <p:cNvPicPr>
            <a:picLocks noChangeAspect="1"/>
          </p:cNvPicPr>
          <p:nvPr/>
        </p:nvPicPr>
        <p:blipFill>
          <a:blip r:embed="rId4"/>
          <a:stretch>
            <a:fillRect/>
          </a:stretch>
        </p:blipFill>
        <p:spPr>
          <a:xfrm>
            <a:off x="5421314" y="356756"/>
            <a:ext cx="2858992" cy="44299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pic>
        <p:nvPicPr>
          <p:cNvPr id="5" name="Imagem 4">
            <a:extLst>
              <a:ext uri="{FF2B5EF4-FFF2-40B4-BE49-F238E27FC236}">
                <a16:creationId xmlns:a16="http://schemas.microsoft.com/office/drawing/2014/main" id="{BCDB912B-DA4F-41C9-B772-9F46809BB343}"/>
              </a:ext>
            </a:extLst>
          </p:cNvPr>
          <p:cNvPicPr>
            <a:picLocks noChangeAspect="1"/>
          </p:cNvPicPr>
          <p:nvPr/>
        </p:nvPicPr>
        <p:blipFill>
          <a:blip r:embed="rId4"/>
          <a:stretch>
            <a:fillRect/>
          </a:stretch>
        </p:blipFill>
        <p:spPr>
          <a:xfrm>
            <a:off x="1299110" y="3942584"/>
            <a:ext cx="2891890" cy="560143"/>
          </a:xfrm>
          <a:prstGeom prst="rect">
            <a:avLst/>
          </a:prstGeom>
        </p:spPr>
      </p:pic>
      <p:sp>
        <p:nvSpPr>
          <p:cNvPr id="63" name="Google Shape;63;g1afa63519eb_0_17"/>
          <p:cNvSpPr txBox="1"/>
          <p:nvPr/>
        </p:nvSpPr>
        <p:spPr>
          <a:xfrm>
            <a:off x="1181350" y="1351800"/>
            <a:ext cx="5621100" cy="226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5000" dirty="0">
                <a:solidFill>
                  <a:srgbClr val="FFFFFF"/>
                </a:solidFill>
                <a:latin typeface="Montserrat ExtraBold"/>
                <a:ea typeface="Montserrat ExtraBold"/>
                <a:cs typeface="Montserrat ExtraBold"/>
                <a:sym typeface="Montserrat ExtraBold"/>
              </a:rPr>
              <a:t>Título da apresentação</a:t>
            </a:r>
            <a:br>
              <a:rPr lang="pt-BR" sz="5000" dirty="0">
                <a:solidFill>
                  <a:srgbClr val="FFFFFF"/>
                </a:solidFill>
                <a:latin typeface="Montserrat ExtraBold"/>
                <a:ea typeface="Montserrat ExtraBold"/>
                <a:cs typeface="Montserrat ExtraBold"/>
                <a:sym typeface="Montserrat ExtraBold"/>
              </a:rPr>
            </a:br>
            <a:r>
              <a:rPr lang="pt-BR" sz="3000" i="1" dirty="0">
                <a:solidFill>
                  <a:srgbClr val="FFFFFF"/>
                </a:solidFill>
                <a:latin typeface="Montserrat Medium"/>
                <a:ea typeface="Montserrat Medium"/>
                <a:cs typeface="Montserrat Medium"/>
                <a:sym typeface="Montserrat Medium"/>
              </a:rPr>
              <a:t>subtítulo</a:t>
            </a:r>
            <a:endParaRPr sz="3000" i="1" dirty="0">
              <a:solidFill>
                <a:srgbClr val="FFFFFF"/>
              </a:solidFill>
              <a:latin typeface="Montserrat Medium"/>
              <a:ea typeface="Montserrat Medium"/>
              <a:cs typeface="Montserrat Medium"/>
              <a:sym typeface="Montserrat Medium"/>
            </a:endParaRPr>
          </a:p>
        </p:txBody>
      </p:sp>
      <p:sp>
        <p:nvSpPr>
          <p:cNvPr id="65" name="Google Shape;65;g1afa63519eb_0_17"/>
          <p:cNvSpPr txBox="1"/>
          <p:nvPr/>
        </p:nvSpPr>
        <p:spPr>
          <a:xfrm>
            <a:off x="1246900" y="422277"/>
            <a:ext cx="5985300"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300" b="1" dirty="0">
                <a:solidFill>
                  <a:srgbClr val="FFFFFF"/>
                </a:solidFill>
                <a:latin typeface="Calibri"/>
                <a:ea typeface="Calibri"/>
                <a:cs typeface="Calibri"/>
                <a:sym typeface="Calibri"/>
              </a:rPr>
              <a:t>Instituto Federal de Educação, Ciência e Tecnologia do Rio Grande do Sul</a:t>
            </a:r>
          </a:p>
          <a:p>
            <a:pPr marL="0" lvl="0" indent="0" algn="l" rtl="0">
              <a:spcBef>
                <a:spcPts val="0"/>
              </a:spcBef>
              <a:spcAft>
                <a:spcPts val="0"/>
              </a:spcAft>
              <a:buNone/>
            </a:pPr>
            <a:r>
              <a:rPr lang="pt-BR" sz="1300" b="1" dirty="0">
                <a:solidFill>
                  <a:srgbClr val="FFFFFF"/>
                </a:solidFill>
                <a:latin typeface="Calibri"/>
                <a:ea typeface="Calibri"/>
                <a:cs typeface="Calibri"/>
                <a:sym typeface="Calibri"/>
              </a:rPr>
              <a:t>Campus Farroupilha</a:t>
            </a:r>
            <a:endParaRPr sz="1300" b="1" dirty="0">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9"/>
        <p:cNvGrpSpPr/>
        <p:nvPr/>
      </p:nvGrpSpPr>
      <p:grpSpPr>
        <a:xfrm>
          <a:off x="0" y="0"/>
          <a:ext cx="0" cy="0"/>
          <a:chOff x="0" y="0"/>
          <a:chExt cx="0" cy="0"/>
        </a:xfrm>
      </p:grpSpPr>
      <p:sp>
        <p:nvSpPr>
          <p:cNvPr id="71" name="Google Shape;71;p2"/>
          <p:cNvSpPr txBox="1"/>
          <p:nvPr/>
        </p:nvSpPr>
        <p:spPr>
          <a:xfrm>
            <a:off x="2458701" y="1459700"/>
            <a:ext cx="4963800" cy="1837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3600"/>
              <a:buFont typeface="Arial"/>
              <a:buNone/>
            </a:pPr>
            <a:r>
              <a:rPr lang="pt-BR" sz="3600" dirty="0">
                <a:solidFill>
                  <a:schemeClr val="dk1"/>
                </a:solidFill>
                <a:latin typeface="Montserrat ExtraBold"/>
                <a:ea typeface="Montserrat ExtraBold"/>
                <a:cs typeface="Montserrat ExtraBold"/>
                <a:sym typeface="Montserrat ExtraBold"/>
              </a:rPr>
              <a:t>Texto </a:t>
            </a:r>
            <a:r>
              <a:rPr lang="pt-BR" sz="3600" dirty="0" err="1">
                <a:solidFill>
                  <a:schemeClr val="dk1"/>
                </a:solidFill>
                <a:latin typeface="Montserrat ExtraBold"/>
                <a:ea typeface="Montserrat ExtraBold"/>
                <a:cs typeface="Montserrat ExtraBold"/>
                <a:sym typeface="Montserrat ExtraBold"/>
              </a:rPr>
              <a:t>texto</a:t>
            </a:r>
            <a:r>
              <a:rPr lang="pt-BR" sz="3600" dirty="0">
                <a:solidFill>
                  <a:schemeClr val="dk1"/>
                </a:solidFill>
                <a:latin typeface="Montserrat ExtraBold"/>
                <a:ea typeface="Montserrat ExtraBold"/>
                <a:cs typeface="Montserrat ExtraBold"/>
                <a:sym typeface="Montserrat ExtraBold"/>
              </a:rPr>
              <a:t> </a:t>
            </a:r>
            <a:r>
              <a:rPr lang="pt-BR" sz="3600" dirty="0" err="1">
                <a:solidFill>
                  <a:schemeClr val="dk1"/>
                </a:solidFill>
                <a:latin typeface="Montserrat ExtraBold"/>
                <a:ea typeface="Montserrat ExtraBold"/>
                <a:cs typeface="Montserrat ExtraBold"/>
                <a:sym typeface="Montserrat ExtraBold"/>
              </a:rPr>
              <a:t>texto</a:t>
            </a:r>
            <a:r>
              <a:rPr lang="pt-BR" sz="3600" dirty="0">
                <a:solidFill>
                  <a:schemeClr val="dk1"/>
                </a:solidFill>
                <a:latin typeface="Montserrat ExtraBold"/>
                <a:ea typeface="Montserrat ExtraBold"/>
                <a:cs typeface="Montserrat ExtraBold"/>
                <a:sym typeface="Montserrat ExtraBold"/>
              </a:rPr>
              <a:t> </a:t>
            </a:r>
            <a:r>
              <a:rPr lang="pt-BR" sz="3600" dirty="0" err="1">
                <a:solidFill>
                  <a:schemeClr val="dk1"/>
                </a:solidFill>
                <a:latin typeface="Montserrat ExtraBold"/>
                <a:ea typeface="Montserrat ExtraBold"/>
                <a:cs typeface="Montserrat ExtraBold"/>
                <a:sym typeface="Montserrat ExtraBold"/>
              </a:rPr>
              <a:t>texto</a:t>
            </a:r>
            <a:r>
              <a:rPr lang="pt-BR" sz="3600" dirty="0">
                <a:solidFill>
                  <a:schemeClr val="dk1"/>
                </a:solidFill>
                <a:latin typeface="Montserrat ExtraBold"/>
                <a:ea typeface="Montserrat ExtraBold"/>
                <a:cs typeface="Montserrat ExtraBold"/>
                <a:sym typeface="Montserrat ExtraBold"/>
              </a:rPr>
              <a:t> </a:t>
            </a:r>
            <a:r>
              <a:rPr lang="pt-BR" sz="3600" dirty="0" err="1">
                <a:solidFill>
                  <a:schemeClr val="dk1"/>
                </a:solidFill>
                <a:latin typeface="Montserrat ExtraBold"/>
                <a:ea typeface="Montserrat ExtraBold"/>
                <a:cs typeface="Montserrat ExtraBold"/>
                <a:sym typeface="Montserrat ExtraBold"/>
              </a:rPr>
              <a:t>texto</a:t>
            </a:r>
            <a:r>
              <a:rPr lang="pt-BR" sz="3600" dirty="0">
                <a:solidFill>
                  <a:schemeClr val="dk1"/>
                </a:solidFill>
                <a:latin typeface="Montserrat ExtraBold"/>
                <a:ea typeface="Montserrat ExtraBold"/>
                <a:cs typeface="Montserrat ExtraBold"/>
                <a:sym typeface="Montserrat ExtraBold"/>
              </a:rPr>
              <a:t> </a:t>
            </a:r>
            <a:r>
              <a:rPr lang="pt-BR" sz="3600" dirty="0" err="1">
                <a:solidFill>
                  <a:schemeClr val="dk1"/>
                </a:solidFill>
                <a:latin typeface="Montserrat ExtraBold"/>
                <a:ea typeface="Montserrat ExtraBold"/>
                <a:cs typeface="Montserrat ExtraBold"/>
                <a:sym typeface="Montserrat ExtraBold"/>
              </a:rPr>
              <a:t>texto</a:t>
            </a:r>
            <a:r>
              <a:rPr lang="pt-BR" sz="3600" dirty="0">
                <a:solidFill>
                  <a:schemeClr val="dk1"/>
                </a:solidFill>
                <a:latin typeface="Montserrat ExtraBold"/>
                <a:ea typeface="Montserrat ExtraBold"/>
                <a:cs typeface="Montserrat ExtraBold"/>
                <a:sym typeface="Montserrat ExtraBold"/>
              </a:rPr>
              <a:t> </a:t>
            </a:r>
            <a:r>
              <a:rPr lang="pt-BR" sz="3600" dirty="0" err="1">
                <a:solidFill>
                  <a:schemeClr val="dk1"/>
                </a:solidFill>
                <a:latin typeface="Montserrat ExtraBold"/>
                <a:ea typeface="Montserrat ExtraBold"/>
                <a:cs typeface="Montserrat ExtraBold"/>
                <a:sym typeface="Montserrat ExtraBold"/>
              </a:rPr>
              <a:t>texto</a:t>
            </a:r>
            <a:r>
              <a:rPr lang="pt-BR" sz="3600" dirty="0">
                <a:solidFill>
                  <a:schemeClr val="dk1"/>
                </a:solidFill>
                <a:latin typeface="Montserrat ExtraBold"/>
                <a:ea typeface="Montserrat ExtraBold"/>
                <a:cs typeface="Montserrat ExtraBold"/>
                <a:sym typeface="Montserrat ExtraBold"/>
              </a:rPr>
              <a:t> </a:t>
            </a:r>
            <a:r>
              <a:rPr lang="pt-BR" sz="3600" dirty="0" err="1">
                <a:solidFill>
                  <a:schemeClr val="dk1"/>
                </a:solidFill>
                <a:latin typeface="Montserrat ExtraBold"/>
                <a:ea typeface="Montserrat ExtraBold"/>
                <a:cs typeface="Montserrat ExtraBold"/>
                <a:sym typeface="Montserrat ExtraBold"/>
              </a:rPr>
              <a:t>texto</a:t>
            </a:r>
            <a:r>
              <a:rPr lang="pt-BR" sz="3600" dirty="0">
                <a:solidFill>
                  <a:schemeClr val="dk1"/>
                </a:solidFill>
                <a:latin typeface="Montserrat ExtraBold"/>
                <a:ea typeface="Montserrat ExtraBold"/>
                <a:cs typeface="Montserrat ExtraBold"/>
                <a:sym typeface="Montserrat ExtraBold"/>
              </a:rPr>
              <a:t> </a:t>
            </a:r>
            <a:r>
              <a:rPr lang="pt-BR" sz="3600" dirty="0" err="1">
                <a:solidFill>
                  <a:schemeClr val="dk1"/>
                </a:solidFill>
                <a:latin typeface="Montserrat ExtraBold"/>
                <a:ea typeface="Montserrat ExtraBold"/>
                <a:cs typeface="Montserrat ExtraBold"/>
                <a:sym typeface="Montserrat ExtraBold"/>
              </a:rPr>
              <a:t>texto</a:t>
            </a:r>
            <a:r>
              <a:rPr lang="pt-BR" sz="3600" dirty="0">
                <a:solidFill>
                  <a:schemeClr val="dk1"/>
                </a:solidFill>
                <a:latin typeface="Montserrat ExtraBold"/>
                <a:ea typeface="Montserrat ExtraBold"/>
                <a:cs typeface="Montserrat ExtraBold"/>
                <a:sym typeface="Montserrat ExtraBold"/>
              </a:rPr>
              <a:t> </a:t>
            </a:r>
            <a:r>
              <a:rPr lang="pt-BR" sz="3600" dirty="0" err="1">
                <a:solidFill>
                  <a:schemeClr val="dk1"/>
                </a:solidFill>
                <a:latin typeface="Montserrat ExtraBold"/>
                <a:ea typeface="Montserrat ExtraBold"/>
                <a:cs typeface="Montserrat ExtraBold"/>
                <a:sym typeface="Montserrat ExtraBold"/>
              </a:rPr>
              <a:t>texto</a:t>
            </a:r>
            <a:r>
              <a:rPr lang="pt-BR" sz="3600" dirty="0">
                <a:solidFill>
                  <a:schemeClr val="dk1"/>
                </a:solidFill>
                <a:latin typeface="Montserrat ExtraBold"/>
                <a:ea typeface="Montserrat ExtraBold"/>
                <a:cs typeface="Montserrat ExtraBold"/>
                <a:sym typeface="Montserrat ExtraBold"/>
              </a:rPr>
              <a:t> </a:t>
            </a:r>
            <a:r>
              <a:rPr lang="pt-BR" sz="3600" dirty="0" err="1">
                <a:solidFill>
                  <a:schemeClr val="dk1"/>
                </a:solidFill>
                <a:latin typeface="Montserrat ExtraBold"/>
                <a:ea typeface="Montserrat ExtraBold"/>
                <a:cs typeface="Montserrat ExtraBold"/>
                <a:sym typeface="Montserrat ExtraBold"/>
              </a:rPr>
              <a:t>texto</a:t>
            </a:r>
            <a:endParaRPr sz="3600" dirty="0">
              <a:solidFill>
                <a:schemeClr val="dk1"/>
              </a:solidFill>
              <a:latin typeface="Montserrat ExtraBold"/>
              <a:ea typeface="Montserrat ExtraBold"/>
              <a:cs typeface="Montserrat ExtraBold"/>
              <a:sym typeface="Montserrat ExtraBold"/>
            </a:endParaRPr>
          </a:p>
          <a:p>
            <a:pPr marL="0" lvl="0" indent="0" algn="r" rtl="0">
              <a:spcBef>
                <a:spcPts val="0"/>
              </a:spcBef>
              <a:spcAft>
                <a:spcPts val="0"/>
              </a:spcAft>
              <a:buClr>
                <a:srgbClr val="000000"/>
              </a:buClr>
              <a:buSzPts val="3600"/>
              <a:buFont typeface="Arial"/>
              <a:buNone/>
            </a:pPr>
            <a:endParaRPr sz="3600" dirty="0">
              <a:solidFill>
                <a:schemeClr val="dk1"/>
              </a:solidFill>
              <a:latin typeface="Montserrat ExtraBold"/>
              <a:ea typeface="Montserrat ExtraBold"/>
              <a:cs typeface="Montserrat ExtraBold"/>
              <a:sym typeface="Montserrat ExtraBold"/>
            </a:endParaRPr>
          </a:p>
          <a:p>
            <a:pPr marL="0" lvl="0" indent="0" algn="r" rtl="0">
              <a:spcBef>
                <a:spcPts val="0"/>
              </a:spcBef>
              <a:spcAft>
                <a:spcPts val="0"/>
              </a:spcAft>
              <a:buClr>
                <a:srgbClr val="000000"/>
              </a:buClr>
              <a:buSzPts val="3600"/>
              <a:buFont typeface="Arial"/>
              <a:buNone/>
            </a:pPr>
            <a:endParaRPr sz="3600" dirty="0">
              <a:solidFill>
                <a:schemeClr val="dk1"/>
              </a:solidFill>
              <a:latin typeface="Montserrat ExtraBold"/>
              <a:ea typeface="Montserrat ExtraBold"/>
              <a:cs typeface="Montserrat ExtraBold"/>
              <a:sym typeface="Montserrat ExtraBold"/>
            </a:endParaRPr>
          </a:p>
          <a:p>
            <a:pPr marL="0" marR="0" lvl="0" indent="0" algn="r" rtl="0">
              <a:lnSpc>
                <a:spcPct val="100000"/>
              </a:lnSpc>
              <a:spcBef>
                <a:spcPts val="0"/>
              </a:spcBef>
              <a:spcAft>
                <a:spcPts val="0"/>
              </a:spcAft>
              <a:buClr>
                <a:srgbClr val="000000"/>
              </a:buClr>
              <a:buSzPts val="3600"/>
              <a:buFont typeface="Arial"/>
              <a:buNone/>
            </a:pPr>
            <a:endParaRPr sz="3600" dirty="0">
              <a:solidFill>
                <a:srgbClr val="FFFFFF"/>
              </a:solidFill>
              <a:latin typeface="Montserrat ExtraBold"/>
              <a:ea typeface="Montserrat ExtraBold"/>
              <a:cs typeface="Montserrat ExtraBold"/>
              <a:sym typeface="Montserrat Extra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sp>
        <p:nvSpPr>
          <p:cNvPr id="76" name="Google Shape;76;g1afa63519eb_0_31"/>
          <p:cNvSpPr txBox="1"/>
          <p:nvPr/>
        </p:nvSpPr>
        <p:spPr>
          <a:xfrm>
            <a:off x="1115776" y="1459700"/>
            <a:ext cx="4963800" cy="183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3600"/>
              <a:buFont typeface="Arial"/>
              <a:buNone/>
            </a:pPr>
            <a:r>
              <a:rPr lang="pt-BR" sz="3600">
                <a:solidFill>
                  <a:schemeClr val="dk1"/>
                </a:solidFill>
                <a:latin typeface="Montserrat ExtraBold"/>
                <a:ea typeface="Montserrat ExtraBold"/>
                <a:cs typeface="Montserrat ExtraBold"/>
                <a:sym typeface="Montserrat ExtraBold"/>
              </a:rPr>
              <a:t>Texto texto texto texto texto texto texto texto texto texto texto</a:t>
            </a:r>
            <a:endParaRPr sz="3600">
              <a:solidFill>
                <a:schemeClr val="dk1"/>
              </a:solidFill>
              <a:latin typeface="Montserrat ExtraBold"/>
              <a:ea typeface="Montserrat ExtraBold"/>
              <a:cs typeface="Montserrat ExtraBold"/>
              <a:sym typeface="Montserrat ExtraBold"/>
            </a:endParaRPr>
          </a:p>
          <a:p>
            <a:pPr marL="0" lvl="0" indent="0" algn="l" rtl="0">
              <a:spcBef>
                <a:spcPts val="0"/>
              </a:spcBef>
              <a:spcAft>
                <a:spcPts val="0"/>
              </a:spcAft>
              <a:buClr>
                <a:srgbClr val="000000"/>
              </a:buClr>
              <a:buSzPts val="3600"/>
              <a:buFont typeface="Arial"/>
              <a:buNone/>
            </a:pPr>
            <a:endParaRPr sz="3600">
              <a:solidFill>
                <a:schemeClr val="dk1"/>
              </a:solidFill>
              <a:latin typeface="Montserrat ExtraBold"/>
              <a:ea typeface="Montserrat ExtraBold"/>
              <a:cs typeface="Montserrat ExtraBold"/>
              <a:sym typeface="Montserrat ExtraBold"/>
            </a:endParaRPr>
          </a:p>
          <a:p>
            <a:pPr marL="0" lvl="0" indent="0" algn="l" rtl="0">
              <a:spcBef>
                <a:spcPts val="0"/>
              </a:spcBef>
              <a:spcAft>
                <a:spcPts val="0"/>
              </a:spcAft>
              <a:buClr>
                <a:srgbClr val="000000"/>
              </a:buClr>
              <a:buSzPts val="3600"/>
              <a:buFont typeface="Arial"/>
              <a:buNone/>
            </a:pPr>
            <a:endParaRPr sz="3600">
              <a:solidFill>
                <a:schemeClr val="dk1"/>
              </a:solidFill>
              <a:latin typeface="Montserrat ExtraBold"/>
              <a:ea typeface="Montserrat ExtraBold"/>
              <a:cs typeface="Montserrat ExtraBold"/>
              <a:sym typeface="Montserrat ExtraBold"/>
            </a:endParaRPr>
          </a:p>
          <a:p>
            <a:pPr marL="0" marR="0" lvl="0" indent="0" algn="l" rtl="0">
              <a:lnSpc>
                <a:spcPct val="100000"/>
              </a:lnSpc>
              <a:spcBef>
                <a:spcPts val="0"/>
              </a:spcBef>
              <a:spcAft>
                <a:spcPts val="0"/>
              </a:spcAft>
              <a:buClr>
                <a:srgbClr val="000000"/>
              </a:buClr>
              <a:buSzPts val="3600"/>
              <a:buFont typeface="Arial"/>
              <a:buNone/>
            </a:pPr>
            <a:endParaRPr sz="3600">
              <a:solidFill>
                <a:srgbClr val="FFFFFF"/>
              </a:solidFill>
              <a:latin typeface="Montserrat ExtraBold"/>
              <a:ea typeface="Montserrat ExtraBold"/>
              <a:cs typeface="Montserrat ExtraBold"/>
              <a:sym typeface="Montserrat Extra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0"/>
        <p:cNvGrpSpPr/>
        <p:nvPr/>
      </p:nvGrpSpPr>
      <p:grpSpPr>
        <a:xfrm>
          <a:off x="0" y="0"/>
          <a:ext cx="0" cy="0"/>
          <a:chOff x="0" y="0"/>
          <a:chExt cx="0" cy="0"/>
        </a:xfrm>
      </p:grpSpPr>
      <p:sp>
        <p:nvSpPr>
          <p:cNvPr id="82" name="Google Shape;82;p3"/>
          <p:cNvSpPr txBox="1"/>
          <p:nvPr/>
        </p:nvSpPr>
        <p:spPr>
          <a:xfrm>
            <a:off x="2880233" y="878075"/>
            <a:ext cx="5850300" cy="19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5000">
                <a:solidFill>
                  <a:srgbClr val="38761D"/>
                </a:solidFill>
                <a:latin typeface="Montserrat Black"/>
                <a:ea typeface="Montserrat Black"/>
                <a:cs typeface="Montserrat Black"/>
                <a:sym typeface="Montserrat Black"/>
              </a:rPr>
              <a:t>TÍTULO</a:t>
            </a:r>
            <a:endParaRPr sz="5000">
              <a:solidFill>
                <a:srgbClr val="38761D"/>
              </a:solidFill>
              <a:latin typeface="Montserrat Black"/>
              <a:ea typeface="Montserrat Black"/>
              <a:cs typeface="Montserrat Black"/>
              <a:sym typeface="Montserrat Black"/>
            </a:endParaRPr>
          </a:p>
          <a:p>
            <a:pPr marL="0" lvl="0" indent="0" algn="l" rtl="0">
              <a:spcBef>
                <a:spcPts val="0"/>
              </a:spcBef>
              <a:spcAft>
                <a:spcPts val="0"/>
              </a:spcAft>
              <a:buNone/>
            </a:pPr>
            <a:r>
              <a:rPr lang="pt-BR" sz="1600">
                <a:solidFill>
                  <a:srgbClr val="274E13"/>
                </a:solidFill>
                <a:latin typeface="Calibri"/>
                <a:ea typeface="Calibri"/>
                <a:cs typeface="Calibri"/>
                <a:sym typeface="Calibri"/>
              </a:rPr>
              <a:t>Lorem ipsum dolor sit amet, consectetur adipiscing elit. Phasellus a ante pellentesque, vehicula arcu sit amet, faucibus purus. Vivamus eu tempus nisl. Nam eget ante vel lectus iaculis rhoncus quis quis ligula. Vivamus lacinia odio eget velit rutrum, non fringilla mauris dignissim. Suspendisse euismod vitae nunc ac finibus. Donec et vulputate lorem, non dignissim sapien. Nulla facilisi. Sed aliquam mollis lorem, id convallis nisi ultrices ut. Sed a tellus id augue varius </a:t>
            </a:r>
            <a:endParaRPr sz="1600">
              <a:solidFill>
                <a:srgbClr val="274E13"/>
              </a:solidFill>
              <a:latin typeface="Calibri"/>
              <a:ea typeface="Calibri"/>
              <a:cs typeface="Calibri"/>
              <a:sym typeface="Calibri"/>
            </a:endParaRPr>
          </a:p>
          <a:p>
            <a:pPr marL="0" lvl="0" indent="0" algn="l" rtl="0">
              <a:spcBef>
                <a:spcPts val="0"/>
              </a:spcBef>
              <a:spcAft>
                <a:spcPts val="0"/>
              </a:spcAft>
              <a:buNone/>
            </a:pPr>
            <a:endParaRPr sz="3000">
              <a:solidFill>
                <a:srgbClr val="274E13"/>
              </a:solidFill>
              <a:latin typeface="Montserrat Black"/>
              <a:ea typeface="Montserrat Black"/>
              <a:cs typeface="Montserrat Black"/>
              <a:sym typeface="Montserrat Black"/>
            </a:endParaRPr>
          </a:p>
        </p:txBody>
      </p:sp>
      <p:sp>
        <p:nvSpPr>
          <p:cNvPr id="3" name="Rectangle 1"/>
          <p:cNvSpPr>
            <a:spLocks noChangeArrowheads="1"/>
          </p:cNvSpPr>
          <p:nvPr/>
        </p:nvSpPr>
        <p:spPr bwMode="auto">
          <a:xfrm>
            <a:off x="6072448" y="4522114"/>
            <a:ext cx="244366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300" b="1" i="0" u="none" strike="noStrike" cap="none" normalizeH="0" baseline="0" dirty="0">
                <a:ln>
                  <a:noFill/>
                </a:ln>
                <a:solidFill>
                  <a:srgbClr val="38761D"/>
                </a:solidFill>
                <a:effectLst/>
                <a:latin typeface="Raleway" pitchFamily="2" charset="0"/>
              </a:rPr>
              <a:t>ifrs.edu.br/farroupilha</a:t>
            </a:r>
            <a:endParaRPr kumimoji="0" lang="pt-BR" altLang="pt-BR" sz="600" b="0" i="0" u="none" strike="noStrike" cap="none" normalizeH="0" baseline="0" dirty="0">
              <a:ln>
                <a:noFill/>
              </a:ln>
              <a:solidFill>
                <a:schemeClr val="tx1"/>
              </a:solidFill>
              <a:effectLst/>
            </a:endParaRPr>
          </a:p>
        </p:txBody>
      </p:sp>
      <p:pic>
        <p:nvPicPr>
          <p:cNvPr id="2050" name="Picture 2" descr="https://lh7-us.googleusercontent.com/QKJRSVf-LjN-hIESo-UlMHXwlzdJwakMbqUIssNZ_nWUj_n9Qu7PHtOn40PydnIQUNEUnYyWE0weZV0KQNXLVFt0S9e-tPJmstJTscz_3VaZKjG93OjLzUQ0ossRWuxYczppGh7kAcsaR94=s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884" y="4593911"/>
            <a:ext cx="153793" cy="1537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https://lh7-us.googleusercontent.com/vl3p_MhIgjQatgjmc34IiJJAOjc5u-25PWHYoPL7S2QiPYe0Uu89_gvXdJ3h_MrcxFZkNjw4-Km2vKRKZQgDDh-tD7Zdj-FCE3SJWMz2eQyUu6S09U5bcOj8MlQcei7NfToADL7i5uue2rk=s2048">
            <a:extLst>
              <a:ext uri="{FF2B5EF4-FFF2-40B4-BE49-F238E27FC236}">
                <a16:creationId xmlns:a16="http://schemas.microsoft.com/office/drawing/2014/main" id="{D57EF4B5-9470-4983-B3EF-758D2F3BCD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5856" y="4588912"/>
            <a:ext cx="565298" cy="15879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a:extLst>
              <a:ext uri="{FF2B5EF4-FFF2-40B4-BE49-F238E27FC236}">
                <a16:creationId xmlns:a16="http://schemas.microsoft.com/office/drawing/2014/main" id="{4430D4BC-6146-4E2F-9312-10B22355E4DB}"/>
              </a:ext>
            </a:extLst>
          </p:cNvPr>
          <p:cNvSpPr>
            <a:spLocks noChangeArrowheads="1"/>
          </p:cNvSpPr>
          <p:nvPr/>
        </p:nvSpPr>
        <p:spPr bwMode="auto">
          <a:xfrm>
            <a:off x="3681154" y="4522115"/>
            <a:ext cx="2251086"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buClrTx/>
              <a:buSzTx/>
              <a:buFontTx/>
              <a:buNone/>
              <a:tabLst/>
            </a:pPr>
            <a:r>
              <a:rPr kumimoji="0" lang="pt-BR" altLang="pt-BR" sz="1300" b="1" i="0" u="none" strike="noStrike" cap="none" normalizeH="0" baseline="0" dirty="0">
                <a:ln>
                  <a:noFill/>
                </a:ln>
                <a:solidFill>
                  <a:srgbClr val="38761D"/>
                </a:solidFill>
                <a:effectLst/>
                <a:latin typeface="Raleway" pitchFamily="2" charset="0"/>
              </a:rPr>
              <a:t>IFRS Campus Farroupilha</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6"/>
        <p:cNvGrpSpPr/>
        <p:nvPr/>
      </p:nvGrpSpPr>
      <p:grpSpPr>
        <a:xfrm>
          <a:off x="0" y="0"/>
          <a:ext cx="0" cy="0"/>
          <a:chOff x="0" y="0"/>
          <a:chExt cx="0" cy="0"/>
        </a:xfrm>
      </p:grpSpPr>
      <p:sp>
        <p:nvSpPr>
          <p:cNvPr id="88" name="Google Shape;88;p4"/>
          <p:cNvSpPr txBox="1"/>
          <p:nvPr/>
        </p:nvSpPr>
        <p:spPr>
          <a:xfrm>
            <a:off x="2880233" y="1030475"/>
            <a:ext cx="5850300" cy="19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3000">
                <a:solidFill>
                  <a:srgbClr val="38761D"/>
                </a:solidFill>
                <a:latin typeface="Montserrat Black"/>
                <a:ea typeface="Montserrat Black"/>
                <a:cs typeface="Montserrat Black"/>
                <a:sym typeface="Montserrat Black"/>
              </a:rPr>
              <a:t>Título título título título título título título</a:t>
            </a:r>
            <a:endParaRPr sz="3000">
              <a:solidFill>
                <a:srgbClr val="38761D"/>
              </a:solidFill>
              <a:latin typeface="Montserrat Black"/>
              <a:ea typeface="Montserrat Black"/>
              <a:cs typeface="Montserrat Black"/>
              <a:sym typeface="Montserrat Black"/>
            </a:endParaRPr>
          </a:p>
          <a:p>
            <a:pPr marL="0" lvl="0" indent="0" algn="l" rtl="0">
              <a:spcBef>
                <a:spcPts val="1000"/>
              </a:spcBef>
              <a:spcAft>
                <a:spcPts val="0"/>
              </a:spcAft>
              <a:buNone/>
            </a:pPr>
            <a:r>
              <a:rPr lang="pt-BR" sz="1600">
                <a:solidFill>
                  <a:srgbClr val="274E13"/>
                </a:solidFill>
                <a:latin typeface="Calibri"/>
                <a:ea typeface="Calibri"/>
                <a:cs typeface="Calibri"/>
                <a:sym typeface="Calibri"/>
              </a:rPr>
              <a:t>Lorem ipsum dolor sit amet, consectetur adipiscing elit. Phasellus a ante pellentesque, vehicula arcu sit amet, faucibus purus. Vivamus eu tempus nisl. Nam eget ante vel lectus iaculis rhoncus quis quis ligula. Vivamus lacinia odio eget velit rutrum, non fringilla mauris dignissim. Suspendisse euismod vitae nunc ac finibus. Donec et vulputate lorem, non dignissim sapien. Nulla facilisi. Sed aliquam mollis lorem, id convallis nisi ultrices ut. Sed a tellus id augue varius </a:t>
            </a:r>
            <a:endParaRPr sz="1600">
              <a:solidFill>
                <a:srgbClr val="274E13"/>
              </a:solidFill>
              <a:latin typeface="Calibri"/>
              <a:ea typeface="Calibri"/>
              <a:cs typeface="Calibri"/>
              <a:sym typeface="Calibri"/>
            </a:endParaRPr>
          </a:p>
          <a:p>
            <a:pPr marL="0" lvl="0" indent="0" algn="l" rtl="0">
              <a:spcBef>
                <a:spcPts val="0"/>
              </a:spcBef>
              <a:spcAft>
                <a:spcPts val="0"/>
              </a:spcAft>
              <a:buNone/>
            </a:pPr>
            <a:endParaRPr sz="3000">
              <a:solidFill>
                <a:srgbClr val="274E13"/>
              </a:solidFill>
              <a:latin typeface="Montserrat Black"/>
              <a:ea typeface="Montserrat Black"/>
              <a:cs typeface="Montserrat Black"/>
              <a:sym typeface="Montserrat Black"/>
            </a:endParaRPr>
          </a:p>
        </p:txBody>
      </p:sp>
      <p:sp>
        <p:nvSpPr>
          <p:cNvPr id="6" name="Rectangle 1"/>
          <p:cNvSpPr>
            <a:spLocks noChangeArrowheads="1"/>
          </p:cNvSpPr>
          <p:nvPr/>
        </p:nvSpPr>
        <p:spPr bwMode="auto">
          <a:xfrm>
            <a:off x="6072448" y="4522114"/>
            <a:ext cx="244366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300" b="1" i="0" u="none" strike="noStrike" cap="none" normalizeH="0" baseline="0" dirty="0">
                <a:ln>
                  <a:noFill/>
                </a:ln>
                <a:solidFill>
                  <a:srgbClr val="38761D"/>
                </a:solidFill>
                <a:effectLst/>
                <a:latin typeface="Raleway" pitchFamily="2" charset="0"/>
              </a:rPr>
              <a:t>ifrs.edu.br/farroupilha</a:t>
            </a:r>
            <a:endParaRPr kumimoji="0" lang="pt-BR" altLang="pt-BR" sz="600" b="0" i="0" u="none" strike="noStrike" cap="none" normalizeH="0" baseline="0" dirty="0">
              <a:ln>
                <a:noFill/>
              </a:ln>
              <a:solidFill>
                <a:schemeClr val="tx1"/>
              </a:solidFill>
              <a:effectLst/>
            </a:endParaRPr>
          </a:p>
        </p:txBody>
      </p:sp>
      <p:pic>
        <p:nvPicPr>
          <p:cNvPr id="7" name="Picture 2" descr="https://lh7-us.googleusercontent.com/QKJRSVf-LjN-hIESo-UlMHXwlzdJwakMbqUIssNZ_nWUj_n9Qu7PHtOn40PydnIQUNEUnYyWE0weZV0KQNXLVFt0S9e-tPJmstJTscz_3VaZKjG93OjLzUQ0ossRWuxYczppGh7kAcsaR94=s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884" y="4593911"/>
            <a:ext cx="153793" cy="1537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https://lh7-us.googleusercontent.com/vl3p_MhIgjQatgjmc34IiJJAOjc5u-25PWHYoPL7S2QiPYe0Uu89_gvXdJ3h_MrcxFZkNjw4-Km2vKRKZQgDDh-tD7Zdj-FCE3SJWMz2eQyUu6S09U5bcOj8MlQcei7NfToADL7i5uue2rk=s20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5856" y="4588912"/>
            <a:ext cx="565298" cy="15879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a:spLocks noChangeArrowheads="1"/>
          </p:cNvSpPr>
          <p:nvPr/>
        </p:nvSpPr>
        <p:spPr bwMode="auto">
          <a:xfrm>
            <a:off x="3681154" y="4522115"/>
            <a:ext cx="2251086"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buClrTx/>
              <a:buSzTx/>
              <a:buFontTx/>
              <a:buNone/>
              <a:tabLst/>
            </a:pPr>
            <a:r>
              <a:rPr kumimoji="0" lang="pt-BR" altLang="pt-BR" sz="1300" b="1" i="0" u="none" strike="noStrike" cap="none" normalizeH="0" baseline="0" dirty="0">
                <a:ln>
                  <a:noFill/>
                </a:ln>
                <a:solidFill>
                  <a:srgbClr val="38761D"/>
                </a:solidFill>
                <a:effectLst/>
                <a:latin typeface="Raleway" pitchFamily="2" charset="0"/>
              </a:rPr>
              <a:t>IFRS Campus Farroupilha</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2"/>
        <p:cNvGrpSpPr/>
        <p:nvPr/>
      </p:nvGrpSpPr>
      <p:grpSpPr>
        <a:xfrm>
          <a:off x="0" y="0"/>
          <a:ext cx="0" cy="0"/>
          <a:chOff x="0" y="0"/>
          <a:chExt cx="0" cy="0"/>
        </a:xfrm>
      </p:grpSpPr>
      <p:sp>
        <p:nvSpPr>
          <p:cNvPr id="7" name="Rectangle 1"/>
          <p:cNvSpPr>
            <a:spLocks noChangeArrowheads="1"/>
          </p:cNvSpPr>
          <p:nvPr/>
        </p:nvSpPr>
        <p:spPr bwMode="auto">
          <a:xfrm>
            <a:off x="3681154" y="4522115"/>
            <a:ext cx="224373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buClrTx/>
            </a:pPr>
            <a:r>
              <a:rPr lang="pt-BR" altLang="pt-BR" sz="1300" b="1" dirty="0">
                <a:solidFill>
                  <a:schemeClr val="tx1"/>
                </a:solidFill>
                <a:latin typeface="Raleway" pitchFamily="2" charset="0"/>
              </a:rPr>
              <a:t>IFRS Campus Farroupilha</a:t>
            </a:r>
          </a:p>
        </p:txBody>
      </p:sp>
      <p:pic>
        <p:nvPicPr>
          <p:cNvPr id="3075" name="Picture 3" descr="https://lh7-us.googleusercontent.com/p7kHxJkBI457wLlM3GDjnn0zEDaq0Wz4Mr3zVaf-igQFxmBtbEosA0rQGyOvEboMnv7srrYwkgL81RY-Vn5mv2KXdPIj_4TNN3E7CQjt4tW1z_1g_igIVj99LOVBhWmpW6hz4RR9w_tCXNs=s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5856" y="4588912"/>
            <a:ext cx="572939" cy="158792"/>
          </a:xfrm>
          <a:prstGeom prst="rect">
            <a:avLst/>
          </a:prstGeom>
          <a:noFill/>
          <a:extLst>
            <a:ext uri="{909E8E84-426E-40DD-AFC4-6F175D3DCCD1}">
              <a14:hiddenFill xmlns:a14="http://schemas.microsoft.com/office/drawing/2010/main">
                <a:solidFill>
                  <a:srgbClr val="FFFFFF"/>
                </a:solidFill>
              </a14:hiddenFill>
            </a:ext>
          </a:extLst>
        </p:spPr>
      </p:pic>
      <p:sp>
        <p:nvSpPr>
          <p:cNvPr id="94" name="Google Shape;94;g1afa63519eb_0_47"/>
          <p:cNvSpPr txBox="1"/>
          <p:nvPr/>
        </p:nvSpPr>
        <p:spPr>
          <a:xfrm>
            <a:off x="2880233" y="878075"/>
            <a:ext cx="5850300" cy="19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5000">
                <a:solidFill>
                  <a:srgbClr val="EFEFEF"/>
                </a:solidFill>
                <a:latin typeface="Montserrat Black"/>
                <a:ea typeface="Montserrat Black"/>
                <a:cs typeface="Montserrat Black"/>
                <a:sym typeface="Montserrat Black"/>
              </a:rPr>
              <a:t>TÍTULO</a:t>
            </a:r>
            <a:endParaRPr sz="5000">
              <a:solidFill>
                <a:srgbClr val="EFEFEF"/>
              </a:solidFill>
              <a:latin typeface="Montserrat Black"/>
              <a:ea typeface="Montserrat Black"/>
              <a:cs typeface="Montserrat Black"/>
              <a:sym typeface="Montserrat Black"/>
            </a:endParaRPr>
          </a:p>
          <a:p>
            <a:pPr marL="0" lvl="0" indent="0" algn="l" rtl="0">
              <a:spcBef>
                <a:spcPts val="0"/>
              </a:spcBef>
              <a:spcAft>
                <a:spcPts val="0"/>
              </a:spcAft>
              <a:buNone/>
            </a:pPr>
            <a:r>
              <a:rPr lang="pt-BR" sz="1600">
                <a:solidFill>
                  <a:schemeClr val="dk1"/>
                </a:solidFill>
                <a:latin typeface="Calibri"/>
                <a:ea typeface="Calibri"/>
                <a:cs typeface="Calibri"/>
                <a:sym typeface="Calibri"/>
              </a:rPr>
              <a:t>Lorem ipsum dolor sit amet, consectetur adipiscing elit. Phasellus a ante pellentesque, vehicula arcu sit amet, faucibus purus. Vivamus eu tempus nisl. Nam eget ante vel lectus iaculis rhoncus quis quis ligula. Vivamus lacinia odio eget velit rutrum, non fringilla mauris dignissim. Suspendisse euismod vitae nunc ac finibus. Donec et vulputate lorem, non dignissim sapien. Nulla facilisi. Sed aliquam mollis lorem, id convallis nisi ultrices ut. Sed a tellus id augue varius </a:t>
            </a: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3000">
              <a:solidFill>
                <a:schemeClr val="dk1"/>
              </a:solidFill>
              <a:latin typeface="Montserrat Black"/>
              <a:ea typeface="Montserrat Black"/>
              <a:cs typeface="Montserrat Black"/>
              <a:sym typeface="Montserrat Black"/>
            </a:endParaRPr>
          </a:p>
        </p:txBody>
      </p:sp>
      <p:sp>
        <p:nvSpPr>
          <p:cNvPr id="4" name="Rectangle 1"/>
          <p:cNvSpPr>
            <a:spLocks noChangeArrowheads="1"/>
          </p:cNvSpPr>
          <p:nvPr/>
        </p:nvSpPr>
        <p:spPr bwMode="auto">
          <a:xfrm>
            <a:off x="6072448" y="4522114"/>
            <a:ext cx="244366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300" b="1" i="0" u="none" strike="noStrike" cap="none" normalizeH="0" baseline="0" dirty="0">
                <a:ln>
                  <a:noFill/>
                </a:ln>
                <a:solidFill>
                  <a:schemeClr val="tx1"/>
                </a:solidFill>
                <a:effectLst/>
                <a:latin typeface="Raleway" pitchFamily="2" charset="0"/>
              </a:rPr>
              <a:t>ifrs.edu.br/farroupilha</a:t>
            </a:r>
            <a:endParaRPr kumimoji="0" lang="pt-BR" altLang="pt-BR" sz="600" b="0" i="0" u="none" strike="noStrike" cap="none" normalizeH="0" baseline="0" dirty="0">
              <a:ln>
                <a:noFill/>
              </a:ln>
              <a:solidFill>
                <a:schemeClr val="tx1"/>
              </a:solidFill>
              <a:effectLst/>
            </a:endParaRPr>
          </a:p>
        </p:txBody>
      </p:sp>
      <p:pic>
        <p:nvPicPr>
          <p:cNvPr id="3074" name="Picture 2" descr="https://lh7-us.googleusercontent.com/4R7fCbSTAb1cFWwqCSYoZST721I-AVMkXAVzRdkWwheb1ILIjOJKJ1I7RO_VSDtC7-C6rMISRYP_EJ1xq_9yLNw76X2v9BvcMqIchZ3uLdI9id1dYHccKuLZGhBuCHEvqV7YEGxbKqhfwwg=s20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4884" y="4600140"/>
            <a:ext cx="147564" cy="1475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8"/>
        <p:cNvGrpSpPr/>
        <p:nvPr/>
      </p:nvGrpSpPr>
      <p:grpSpPr>
        <a:xfrm>
          <a:off x="0" y="0"/>
          <a:ext cx="0" cy="0"/>
          <a:chOff x="0" y="0"/>
          <a:chExt cx="0" cy="0"/>
        </a:xfrm>
      </p:grpSpPr>
      <p:sp>
        <p:nvSpPr>
          <p:cNvPr id="100" name="Google Shape;100;g1afa63519eb_0_42"/>
          <p:cNvSpPr txBox="1"/>
          <p:nvPr/>
        </p:nvSpPr>
        <p:spPr>
          <a:xfrm>
            <a:off x="2880233" y="1030475"/>
            <a:ext cx="5850300" cy="19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3000">
                <a:solidFill>
                  <a:srgbClr val="EFEFEF"/>
                </a:solidFill>
                <a:latin typeface="Montserrat Black"/>
                <a:ea typeface="Montserrat Black"/>
                <a:cs typeface="Montserrat Black"/>
                <a:sym typeface="Montserrat Black"/>
              </a:rPr>
              <a:t>Título título título título título título título</a:t>
            </a:r>
            <a:endParaRPr sz="3000">
              <a:solidFill>
                <a:srgbClr val="EFEFEF"/>
              </a:solidFill>
              <a:latin typeface="Montserrat Black"/>
              <a:ea typeface="Montserrat Black"/>
              <a:cs typeface="Montserrat Black"/>
              <a:sym typeface="Montserrat Black"/>
            </a:endParaRPr>
          </a:p>
          <a:p>
            <a:pPr marL="0" lvl="0" indent="0" algn="l" rtl="0">
              <a:spcBef>
                <a:spcPts val="1000"/>
              </a:spcBef>
              <a:spcAft>
                <a:spcPts val="0"/>
              </a:spcAft>
              <a:buNone/>
            </a:pPr>
            <a:r>
              <a:rPr lang="pt-BR" sz="1600">
                <a:solidFill>
                  <a:schemeClr val="dk1"/>
                </a:solidFill>
                <a:latin typeface="Calibri"/>
                <a:ea typeface="Calibri"/>
                <a:cs typeface="Calibri"/>
                <a:sym typeface="Calibri"/>
              </a:rPr>
              <a:t>Lorem ipsum dolor sit amet, consectetur adipiscing elit. Phasellus a ante pellentesque, vehicula arcu sit amet, faucibus purus. Vivamus eu tempus nisl. Nam eget ante vel lectus iaculis rhoncus quis quis ligula. Vivamus lacinia odio eget velit rutrum, non fringilla mauris dignissim. Suspendisse euismod vitae nunc ac finibus. Donec et vulputate lorem, non dignissim sapien. Nulla facilisi. Sed aliquam mollis lorem, id convallis nisi ultrices ut. Sed a tellus id augue varius </a:t>
            </a: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3000">
              <a:solidFill>
                <a:schemeClr val="dk1"/>
              </a:solidFill>
              <a:latin typeface="Montserrat Black"/>
              <a:ea typeface="Montserrat Black"/>
              <a:cs typeface="Montserrat Black"/>
              <a:sym typeface="Montserrat Black"/>
            </a:endParaRPr>
          </a:p>
        </p:txBody>
      </p:sp>
      <p:sp>
        <p:nvSpPr>
          <p:cNvPr id="5" name="Rectangle 1"/>
          <p:cNvSpPr>
            <a:spLocks noChangeArrowheads="1"/>
          </p:cNvSpPr>
          <p:nvPr/>
        </p:nvSpPr>
        <p:spPr bwMode="auto">
          <a:xfrm>
            <a:off x="6072448" y="4522114"/>
            <a:ext cx="244366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300" b="1" i="0" u="none" strike="noStrike" cap="none" normalizeH="0" baseline="0" dirty="0">
                <a:ln>
                  <a:noFill/>
                </a:ln>
                <a:solidFill>
                  <a:schemeClr val="tx1"/>
                </a:solidFill>
                <a:effectLst/>
                <a:latin typeface="Raleway" pitchFamily="2" charset="0"/>
              </a:rPr>
              <a:t>ifrs.edu.br/farroupilha</a:t>
            </a:r>
            <a:endParaRPr kumimoji="0" lang="pt-BR" altLang="pt-BR" sz="600" b="0" i="0" u="none" strike="noStrike" cap="none" normalizeH="0" baseline="0" dirty="0">
              <a:ln>
                <a:noFill/>
              </a:ln>
              <a:solidFill>
                <a:schemeClr val="tx1"/>
              </a:solidFill>
              <a:effectLst/>
            </a:endParaRPr>
          </a:p>
        </p:txBody>
      </p:sp>
      <p:pic>
        <p:nvPicPr>
          <p:cNvPr id="7" name="Picture 2" descr="https://lh7-us.googleusercontent.com/4R7fCbSTAb1cFWwqCSYoZST721I-AVMkXAVzRdkWwheb1ILIjOJKJ1I7RO_VSDtC7-C6rMISRYP_EJ1xq_9yLNw76X2v9BvcMqIchZ3uLdI9id1dYHccKuLZGhBuCHEvqV7YEGxbKqhfwwg=s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884" y="4600140"/>
            <a:ext cx="147564" cy="14756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
            <a:extLst>
              <a:ext uri="{FF2B5EF4-FFF2-40B4-BE49-F238E27FC236}">
                <a16:creationId xmlns:a16="http://schemas.microsoft.com/office/drawing/2014/main" id="{964EE9D9-9D70-45E1-A5F1-03070D2693F7}"/>
              </a:ext>
            </a:extLst>
          </p:cNvPr>
          <p:cNvSpPr>
            <a:spLocks noChangeArrowheads="1"/>
          </p:cNvSpPr>
          <p:nvPr/>
        </p:nvSpPr>
        <p:spPr bwMode="auto">
          <a:xfrm>
            <a:off x="3681154" y="4522115"/>
            <a:ext cx="224373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buClrTx/>
            </a:pPr>
            <a:r>
              <a:rPr lang="pt-BR" altLang="pt-BR" sz="1300" b="1" dirty="0">
                <a:solidFill>
                  <a:schemeClr val="tx1"/>
                </a:solidFill>
                <a:latin typeface="Raleway" pitchFamily="2" charset="0"/>
              </a:rPr>
              <a:t>IFRS Campus Farroupilha</a:t>
            </a:r>
          </a:p>
        </p:txBody>
      </p:sp>
      <p:pic>
        <p:nvPicPr>
          <p:cNvPr id="9" name="Picture 3" descr="https://lh7-us.googleusercontent.com/p7kHxJkBI457wLlM3GDjnn0zEDaq0Wz4Mr3zVaf-igQFxmBtbEosA0rQGyOvEboMnv7srrYwkgL81RY-Vn5mv2KXdPIj_4TNN3E7CQjt4tW1z_1g_igIVj99LOVBhWmpW6hz4RR9w_tCXNs=s2048">
            <a:extLst>
              <a:ext uri="{FF2B5EF4-FFF2-40B4-BE49-F238E27FC236}">
                <a16:creationId xmlns:a16="http://schemas.microsoft.com/office/drawing/2014/main" id="{E909BAD4-198B-4240-A56D-F668D6BE3A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5856" y="4588912"/>
            <a:ext cx="572939" cy="158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pic>
        <p:nvPicPr>
          <p:cNvPr id="109" name="Google Shape;109;g1afa63519eb_0_3"/>
          <p:cNvPicPr preferRelativeResize="0"/>
          <p:nvPr/>
        </p:nvPicPr>
        <p:blipFill>
          <a:blip r:embed="rId4">
            <a:alphaModFix/>
          </a:blip>
          <a:stretch>
            <a:fillRect/>
          </a:stretch>
        </p:blipFill>
        <p:spPr>
          <a:xfrm>
            <a:off x="3266175" y="528450"/>
            <a:ext cx="4608950" cy="4246001"/>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458</Words>
  <Application>Microsoft Office PowerPoint</Application>
  <PresentationFormat>Apresentação na tela (16:9)</PresentationFormat>
  <Paragraphs>28</Paragraphs>
  <Slides>11</Slides>
  <Notes>11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11</vt:i4>
      </vt:variant>
    </vt:vector>
  </HeadingPairs>
  <TitlesOfParts>
    <vt:vector size="18" baseType="lpstr">
      <vt:lpstr>Arial</vt:lpstr>
      <vt:lpstr>Raleway</vt:lpstr>
      <vt:lpstr>Montserrat Medium</vt:lpstr>
      <vt:lpstr>Montserrat Black</vt:lpstr>
      <vt:lpstr>Calibri</vt:lpstr>
      <vt:lpstr>Montserrat ExtraBold</vt:lpstr>
      <vt:lpstr>Simple Dark</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Carine Simas</dc:creator>
  <cp:lastModifiedBy>Sandro</cp:lastModifiedBy>
  <cp:revision>9</cp:revision>
  <dcterms:modified xsi:type="dcterms:W3CDTF">2024-04-04T17:33:57Z</dcterms:modified>
</cp:coreProperties>
</file>