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media/image1.jpeg" ContentType="image/jpeg"/>
  <Override PartName="/ppt/media/image2.png" ContentType="image/png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</p:sldIdLst>
  <p:sldSz cx="10080625" cy="7559675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sldImg"/>
          </p:nvPr>
        </p:nvSpPr>
        <p:spPr>
          <a:xfrm>
            <a:off x="0" y="81252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pt-BR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mover o slide</a:t>
            </a:r>
            <a:endParaRPr b="0" lang="pt-BR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pt-BR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de notas</a:t>
            </a:r>
            <a:endParaRPr b="0" lang="pt-BR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pt-BR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&lt;cabeçalho&gt;</a:t>
            </a:r>
            <a:endParaRPr b="0" lang="pt-BR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pt-BR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pt-BR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&lt;data/hora&gt;</a:t>
            </a:r>
            <a:endParaRPr b="0" lang="pt-BR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ft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pt-BR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&lt;rodapé&gt;</a:t>
            </a:r>
            <a:endParaRPr b="0" lang="pt-BR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sldNum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pt-BR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fld id="{1D187984-4B52-45B1-8C49-77926F514E43}" type="slidenum">
              <a:rPr b="0" lang="pt-BR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&lt;número&gt;</a:t>
            </a:fld>
            <a:endParaRPr b="0" lang="pt-BR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61;p1:notes"/>
          <p:cNvSpPr/>
          <p:nvPr/>
        </p:nvSpPr>
        <p:spPr>
          <a:xfrm>
            <a:off x="4278960" y="10157400"/>
            <a:ext cx="3278520" cy="53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6F121147-188A-4BA5-ABCD-43995C0828EB}" type="slidenum">
              <a:rPr b="0" lang="pt-BR" sz="1400" strike="noStrike" u="none">
                <a:solidFill>
                  <a:srgbClr val="000000"/>
                </a:solidFill>
                <a:effectLst/>
                <a:uFillTx/>
                <a:latin typeface="Times New Roman"/>
                <a:ea typeface="Times New Roman"/>
              </a:rPr>
              <a:t>&lt;número&gt;</a:t>
            </a:fld>
            <a:endParaRPr b="0" lang="pt-BR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3" name="PlaceHolder 1"/>
          <p:cNvSpPr>
            <a:spLocks noGrp="1"/>
          </p:cNvSpPr>
          <p:nvPr>
            <p:ph type="sldImg"/>
          </p:nvPr>
        </p:nvSpPr>
        <p:spPr>
          <a:xfrm>
            <a:off x="1108080" y="812880"/>
            <a:ext cx="5340960" cy="4005720"/>
          </a:xfrm>
          <a:prstGeom prst="rect">
            <a:avLst/>
          </a:prstGeom>
          <a:ln w="0">
            <a:noFill/>
          </a:ln>
        </p:spPr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5480" cy="4808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75;p2:notes"/>
          <p:cNvSpPr/>
          <p:nvPr/>
        </p:nvSpPr>
        <p:spPr>
          <a:xfrm>
            <a:off x="4278960" y="10157400"/>
            <a:ext cx="3278520" cy="53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5801461B-D48C-4CEB-92C0-06E7E35A3B46}" type="slidenum">
              <a:rPr b="0" lang="pt-BR" sz="1400" strike="noStrike" u="none">
                <a:solidFill>
                  <a:srgbClr val="000000"/>
                </a:solidFill>
                <a:effectLst/>
                <a:uFillTx/>
                <a:latin typeface="Times New Roman"/>
                <a:ea typeface="Times New Roman"/>
              </a:rPr>
              <a:t>&lt;número&gt;</a:t>
            </a:fld>
            <a:endParaRPr b="0" lang="pt-BR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6" name="PlaceHolder 1"/>
          <p:cNvSpPr>
            <a:spLocks noGrp="1"/>
          </p:cNvSpPr>
          <p:nvPr>
            <p:ph type="sldImg"/>
          </p:nvPr>
        </p:nvSpPr>
        <p:spPr>
          <a:xfrm>
            <a:off x="1108080" y="812880"/>
            <a:ext cx="5340960" cy="4005720"/>
          </a:xfrm>
          <a:prstGeom prst="rect">
            <a:avLst/>
          </a:prstGeom>
          <a:ln w="0">
            <a:noFill/>
          </a:ln>
        </p:spPr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5480" cy="4808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do texto do título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560" cy="2090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de texto dos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2.º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3.º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4.º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5.º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6.º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7.º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560" cy="2090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de texto dos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2.º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3.º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4.º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5.º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6.º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7.º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de texto dos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2.º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3.º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4.º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5.º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6.º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7.º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do texto do título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560" cy="2090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de texto dos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2.º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3.º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4.º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5.º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6.º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7.º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560" cy="438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de texto dos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2.º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3.º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4.º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5.º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6.º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7.º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560" cy="2090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de texto dos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2.º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3.º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4.º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5.º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6.º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7.º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do texto do título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560" cy="438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de texto dos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2.º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3.º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4.º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5.º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6.º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7.º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560" cy="2090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de texto dos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2.º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3.º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4.º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5.º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6.º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7.º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560" cy="2090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de texto dos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2.º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3.º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4.º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5.º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6.º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7.º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do texto do título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2090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de texto dos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2.º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3.º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4.º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5.º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6.º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7.º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de texto dos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2.º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3.º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4.º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5.º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6.º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7.º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do texto do título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560" cy="2090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de texto dos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2.º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3.º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4.º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5.º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6.º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7.º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560" cy="2090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de texto dos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2.º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3.º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4.º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5.º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6.º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7.º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560" cy="2090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de texto dos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2.º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3.º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4.º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5.º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6.º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7.º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560" cy="2090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de texto dos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2.º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3.º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4.º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5.º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6.º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7.º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do texto do título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0680" cy="2090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de texto dos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2.º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3.º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4.º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5.º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6.º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7.º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0680" cy="2090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de texto dos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2.º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3.º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4.º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5.º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6.º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7.º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0680" cy="2090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de texto dos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2.º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3.º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4.º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5.º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6.º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7.º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0680" cy="2090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de texto dos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2.º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3.º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4.º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5.º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6.º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7.º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0680" cy="2090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de texto dos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2.º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3.º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4.º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5.º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6.º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7.º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0680" cy="2090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de texto dos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2.º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3.º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4.º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5.º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6.º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7.º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pt-BR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do texto do título</a:t>
            </a:r>
            <a:endParaRPr b="0" lang="pt-BR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de texto dos tópicos</a:t>
            </a:r>
            <a:endParaRPr b="0" lang="pt-BR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2.º nível de tópicos</a:t>
            </a:r>
            <a:endParaRPr b="0" lang="pt-BR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3.º nível de tópicos</a:t>
            </a:r>
            <a:endParaRPr b="0" lang="pt-BR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4.º nível de tópicos</a:t>
            </a:r>
            <a:endParaRPr b="0" lang="pt-BR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5.º nível de tópicos</a:t>
            </a:r>
            <a:endParaRPr b="0" lang="pt-BR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6.º nível de tópicos</a:t>
            </a:r>
            <a:endParaRPr b="0" lang="pt-BR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7.º nível de tópicos</a:t>
            </a:r>
            <a:endParaRPr b="0" lang="pt-BR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do texto do título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do texto do título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de texto dos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2.º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3.º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4.º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5.º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6.º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7.º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do texto do título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560" cy="438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de texto dos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2.º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3.º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4.º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5.º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6.º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7.º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560" cy="438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de texto dos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2.º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3.º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4.º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5.º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6.º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7.º nível de tópicos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Clique para editar o formato do texto do título</a:t>
            </a:r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5.xml"/><Relationship Id="rId3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3" Type="http://schemas.openxmlformats.org/officeDocument/2006/relationships/notesSlide" Target="../notesSlides/notesSlide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65;p1"/>
          <p:cNvSpPr/>
          <p:nvPr/>
        </p:nvSpPr>
        <p:spPr>
          <a:xfrm>
            <a:off x="504000" y="301320"/>
            <a:ext cx="9069480" cy="1260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3" name="Google Shape;66;p1"/>
          <p:cNvSpPr/>
          <p:nvPr/>
        </p:nvSpPr>
        <p:spPr>
          <a:xfrm>
            <a:off x="504000" y="1769040"/>
            <a:ext cx="9069480" cy="438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4" name="Google Shape;67;p1"/>
          <p:cNvSpPr/>
          <p:nvPr/>
        </p:nvSpPr>
        <p:spPr>
          <a:xfrm>
            <a:off x="-6480" y="-6840"/>
            <a:ext cx="10076760" cy="295704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5" name="Google Shape;68;p1"/>
          <p:cNvSpPr/>
          <p:nvPr/>
        </p:nvSpPr>
        <p:spPr>
          <a:xfrm>
            <a:off x="504000" y="2553840"/>
            <a:ext cx="9069480" cy="1260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6" name="Google Shape;69;p1"/>
          <p:cNvSpPr/>
          <p:nvPr/>
        </p:nvSpPr>
        <p:spPr>
          <a:xfrm>
            <a:off x="4672080" y="6624000"/>
            <a:ext cx="5398920" cy="790200"/>
          </a:xfrm>
          <a:prstGeom prst="rect">
            <a:avLst/>
          </a:prstGeom>
          <a:solidFill>
            <a:srgbClr val="c0931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7" name="Google Shape;71;p1"/>
          <p:cNvSpPr/>
          <p:nvPr/>
        </p:nvSpPr>
        <p:spPr>
          <a:xfrm>
            <a:off x="6048000" y="6696000"/>
            <a:ext cx="4462200" cy="1332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8" name="Google Shape;72;p1"/>
          <p:cNvSpPr/>
          <p:nvPr/>
        </p:nvSpPr>
        <p:spPr>
          <a:xfrm>
            <a:off x="504000" y="432000"/>
            <a:ext cx="9239400" cy="2054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49" name="" descr=""/>
          <p:cNvPicPr/>
          <p:nvPr/>
        </p:nvPicPr>
        <p:blipFill>
          <a:blip r:embed="rId1"/>
          <a:stretch/>
        </p:blipFill>
        <p:spPr>
          <a:xfrm>
            <a:off x="-6840" y="-6840"/>
            <a:ext cx="10087560" cy="75668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79;p2"/>
          <p:cNvSpPr/>
          <p:nvPr/>
        </p:nvSpPr>
        <p:spPr>
          <a:xfrm>
            <a:off x="504000" y="301320"/>
            <a:ext cx="9069480" cy="1260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51" name="" descr=""/>
          <p:cNvPicPr/>
          <p:nvPr/>
        </p:nvPicPr>
        <p:blipFill>
          <a:blip r:embed="rId1"/>
          <a:stretch/>
        </p:blipFill>
        <p:spPr>
          <a:xfrm>
            <a:off x="360" y="0"/>
            <a:ext cx="10079640" cy="75596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Application>LibreOffice/25.2.5.2$Windows_X86_64 LibreOffice_project/03d19516eb2e1dd5d4ccd751a0d6f35f35e08022</Application>
  <AppVersion>15.0000</AppVersion>
  <Words>2</Words>
  <Paragraphs>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2023-09-27T13:09:45Z</dcterms:created>
  <dc:creator>Roberta Aguiar</dc:creator>
  <dc:description/>
  <dc:language>pt-BR</dc:language>
  <cp:lastModifiedBy/>
  <dcterms:modified xsi:type="dcterms:W3CDTF">2025-08-20T15:15:48Z</dcterms:modified>
  <cp:revision>3</cp:revision>
  <dc:subject/>
  <dc:title>Apresentação do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2</vt:i4>
  </property>
  <property fmtid="{D5CDD505-2E9C-101B-9397-08002B2CF9AE}" pid="7" name="PresentationFormat">
    <vt:lpwstr>Personalizar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2</vt:i4>
  </property>
</Properties>
</file>