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_rels/notesSlide1.xml.rels" ContentType="application/vnd.openxmlformats-package.relationships+xml"/>
  <Override PartName="/ppt/notesSlides/_rels/notesSlide2.xml.rels" ContentType="application/vnd.openxmlformats-package.relationships+xml"/>
  <Override PartName="/ppt/notesSlides/notesSlide2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media/image1.png" ContentType="image/png"/>
  <Override PartName="/ppt/media/image2.png" ContentType="image/png"/>
  <Override PartName="/ppt/presProps.xml" ContentType="application/vnd.openxmlformats-officedocument.presentationml.presProps+xml"/>
  <Override PartName="/ppt/_rels/presentation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  <p:sldId id="257" r:id="rId5"/>
  </p:sldIdLst>
  <p:sldSz cx="10080625" cy="7559675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pt-BR" sz="4400" spc="-1" strike="noStrike">
                <a:latin typeface="Arial"/>
              </a:rPr>
              <a:t>Clique para mover o slide</a:t>
            </a:r>
            <a:endParaRPr b="0" lang="pt-BR" sz="44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pt-BR" sz="2000" spc="-1" strike="noStrike">
                <a:latin typeface="Arial"/>
              </a:rPr>
              <a:t>Clique para editar o formato de notas</a:t>
            </a:r>
            <a:endParaRPr b="0" lang="pt-BR" sz="2000" spc="-1" strike="noStrike">
              <a:latin typeface="Arial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pt-BR" sz="1400" spc="-1" strike="noStrike">
                <a:latin typeface="Times New Roman"/>
              </a:rPr>
              <a:t>&lt;cabeçalho&gt;</a:t>
            </a:r>
            <a:endParaRPr b="0" lang="pt-BR" sz="1400" spc="-1" strike="noStrike">
              <a:latin typeface="Times New Roman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algn="r">
              <a:buNone/>
            </a:pPr>
            <a:r>
              <a:rPr b="0" lang="pt-BR" sz="1400" spc="-1" strike="noStrike">
                <a:latin typeface="Times New Roman"/>
              </a:rPr>
              <a:t>&lt;data/hora&gt;</a:t>
            </a:r>
            <a:endParaRPr b="0" lang="pt-BR" sz="1400" spc="-1" strike="noStrike">
              <a:latin typeface="Times New Roman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p>
            <a:r>
              <a:rPr b="0" lang="pt-BR" sz="1400" spc="-1" strike="noStrike">
                <a:latin typeface="Times New Roman"/>
              </a:rPr>
              <a:t>&lt;rodapé&gt;</a:t>
            </a:r>
            <a:endParaRPr b="0" lang="pt-BR" sz="1400" spc="-1" strike="noStrike">
              <a:latin typeface="Times New Roman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p>
            <a:pPr algn="r">
              <a:buNone/>
            </a:pPr>
            <a:fld id="{AAB47A43-BC7C-4953-BB7C-8BF7986F1288}" type="slidenum">
              <a:rPr b="0" lang="pt-BR" sz="1400" spc="-1" strike="noStrike">
                <a:latin typeface="Times New Roman"/>
              </a:rPr>
              <a:t>&lt;número&gt;</a:t>
            </a:fld>
            <a:endParaRPr b="0" lang="pt-BR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61;p1:notes"/>
          <p:cNvSpPr/>
          <p:nvPr/>
        </p:nvSpPr>
        <p:spPr>
          <a:xfrm>
            <a:off x="4278960" y="10157400"/>
            <a:ext cx="3278880" cy="532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  <a:buNone/>
              <a:tabLst>
                <a:tab algn="l" pos="0"/>
              </a:tabLst>
            </a:pPr>
            <a:fld id="{6E087EC7-E0F3-4A62-9C65-3A319549D7CF}" type="slidenum">
              <a:rPr b="0" lang="pt-BR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&lt;número&gt;</a:t>
            </a:fld>
            <a:endParaRPr b="0" lang="pt-BR" sz="1400" spc="-1" strike="noStrike">
              <a:latin typeface="Arial"/>
            </a:endParaRPr>
          </a:p>
        </p:txBody>
      </p:sp>
      <p:sp>
        <p:nvSpPr>
          <p:cNvPr id="56" name="PlaceHolder 1"/>
          <p:cNvSpPr>
            <a:spLocks noGrp="1"/>
          </p:cNvSpPr>
          <p:nvPr>
            <p:ph type="sldImg"/>
          </p:nvPr>
        </p:nvSpPr>
        <p:spPr>
          <a:xfrm>
            <a:off x="1108080" y="812880"/>
            <a:ext cx="5341320" cy="4006080"/>
          </a:xfrm>
          <a:prstGeom prst="rect">
            <a:avLst/>
          </a:prstGeom>
          <a:ln w="0">
            <a:noFill/>
          </a:ln>
        </p:spPr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5840" cy="4809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endParaRPr b="0" lang="pt-BR" sz="2000" spc="-1" strike="noStrike">
              <a:latin typeface="Arial"/>
            </a:endParaRPr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75;p2:notes"/>
          <p:cNvSpPr/>
          <p:nvPr/>
        </p:nvSpPr>
        <p:spPr>
          <a:xfrm>
            <a:off x="4278960" y="10157400"/>
            <a:ext cx="3278880" cy="532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  <a:buNone/>
              <a:tabLst>
                <a:tab algn="l" pos="0"/>
              </a:tabLst>
            </a:pPr>
            <a:fld id="{A5241CE2-507B-420D-B6C7-A4318C7D83C2}" type="slidenum">
              <a:rPr b="0" lang="pt-BR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&lt;número&gt;</a:t>
            </a:fld>
            <a:endParaRPr b="0" lang="pt-BR" sz="1400" spc="-1" strike="noStrike">
              <a:latin typeface="Arial"/>
            </a:endParaRPr>
          </a:p>
        </p:txBody>
      </p:sp>
      <p:sp>
        <p:nvSpPr>
          <p:cNvPr id="59" name="PlaceHolder 1"/>
          <p:cNvSpPr>
            <a:spLocks noGrp="1"/>
          </p:cNvSpPr>
          <p:nvPr>
            <p:ph type="sldImg"/>
          </p:nvPr>
        </p:nvSpPr>
        <p:spPr>
          <a:xfrm>
            <a:off x="1108080" y="812880"/>
            <a:ext cx="5341320" cy="4006080"/>
          </a:xfrm>
          <a:prstGeom prst="rect">
            <a:avLst/>
          </a:prstGeom>
          <a:ln w="0">
            <a:noFill/>
          </a:ln>
        </p:spPr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5840" cy="4809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endParaRPr b="0" lang="pt-BR" sz="2000" spc="-1" strike="noStrike"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768680"/>
            <a:ext cx="292104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768680"/>
            <a:ext cx="292104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768680"/>
            <a:ext cx="292104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4058640"/>
            <a:ext cx="292104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4058640"/>
            <a:ext cx="292104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4058640"/>
            <a:ext cx="292104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pt-BR" sz="4400" spc="-1" strike="noStrike">
                <a:latin typeface="Arial"/>
              </a:rPr>
              <a:t>Clique para editar o formato do texto do título</a:t>
            </a:r>
            <a:endParaRPr b="0" lang="pt-BR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3200" spc="-1" strike="noStrike">
                <a:latin typeface="Arial"/>
              </a:rPr>
              <a:t>Clique para editar o formato do texto da estrutura de tópicos</a:t>
            </a:r>
            <a:endParaRPr b="0" lang="pt-BR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800" spc="-1" strike="noStrike">
                <a:latin typeface="Arial"/>
              </a:rPr>
              <a:t>2.º nível da estrutura de tópicos</a:t>
            </a:r>
            <a:endParaRPr b="0" lang="pt-BR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400" spc="-1" strike="noStrike">
                <a:latin typeface="Arial"/>
              </a:rPr>
              <a:t>3.º nível da estrutura de tópicos</a:t>
            </a:r>
            <a:endParaRPr b="0" lang="pt-BR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000" spc="-1" strike="noStrike">
                <a:latin typeface="Arial"/>
              </a:rPr>
              <a:t>4.º nível da estrutura de tópicos</a:t>
            </a:r>
            <a:endParaRPr b="0" lang="pt-BR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5.º nível da estrutura de tópicos</a:t>
            </a:r>
            <a:endParaRPr b="0" lang="pt-BR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6.º nível da estrutura de tópicos</a:t>
            </a:r>
            <a:endParaRPr b="0" lang="pt-BR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7.º nível da estrutura de tópicos</a:t>
            </a:r>
            <a:endParaRPr b="0" lang="pt-BR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65;p1"/>
          <p:cNvSpPr/>
          <p:nvPr/>
        </p:nvSpPr>
        <p:spPr>
          <a:xfrm>
            <a:off x="504000" y="301320"/>
            <a:ext cx="9069840" cy="1260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5" name="Google Shape;66;p1"/>
          <p:cNvSpPr/>
          <p:nvPr/>
        </p:nvSpPr>
        <p:spPr>
          <a:xfrm>
            <a:off x="504000" y="1769040"/>
            <a:ext cx="9069840" cy="4382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6" name="Google Shape;67;p1"/>
          <p:cNvSpPr/>
          <p:nvPr/>
        </p:nvSpPr>
        <p:spPr>
          <a:xfrm>
            <a:off x="-6480" y="-6840"/>
            <a:ext cx="10077120" cy="29574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7" name="Google Shape;68;p1"/>
          <p:cNvSpPr/>
          <p:nvPr/>
        </p:nvSpPr>
        <p:spPr>
          <a:xfrm>
            <a:off x="504000" y="2553840"/>
            <a:ext cx="9069840" cy="1260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8" name="Google Shape;69;p1"/>
          <p:cNvSpPr/>
          <p:nvPr/>
        </p:nvSpPr>
        <p:spPr>
          <a:xfrm>
            <a:off x="4672080" y="6624000"/>
            <a:ext cx="5399280" cy="790560"/>
          </a:xfrm>
          <a:prstGeom prst="rect">
            <a:avLst/>
          </a:prstGeom>
          <a:solidFill>
            <a:srgbClr val="c0931e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9" name="Google Shape;70;p1"/>
          <p:cNvSpPr/>
          <p:nvPr/>
        </p:nvSpPr>
        <p:spPr>
          <a:xfrm>
            <a:off x="-6480" y="-6840"/>
            <a:ext cx="10077840" cy="7558920"/>
          </a:xfrm>
          <a:prstGeom prst="rect">
            <a:avLst/>
          </a:prstGeom>
          <a:solidFill>
            <a:srgbClr val="f9faf7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0" name="Google Shape;71;p1"/>
          <p:cNvSpPr/>
          <p:nvPr/>
        </p:nvSpPr>
        <p:spPr>
          <a:xfrm>
            <a:off x="6048000" y="6696000"/>
            <a:ext cx="4462560" cy="1333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1" name="Google Shape;72;p1"/>
          <p:cNvSpPr/>
          <p:nvPr/>
        </p:nvSpPr>
        <p:spPr>
          <a:xfrm>
            <a:off x="504000" y="432000"/>
            <a:ext cx="9239760" cy="2054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52" name="Google Shape;73;p1" descr=""/>
          <p:cNvPicPr/>
          <p:nvPr/>
        </p:nvPicPr>
        <p:blipFill>
          <a:blip r:embed="rId1"/>
          <a:stretch/>
        </p:blipFill>
        <p:spPr>
          <a:xfrm>
            <a:off x="6480" y="3240"/>
            <a:ext cx="10067040" cy="75524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79;p2"/>
          <p:cNvSpPr/>
          <p:nvPr/>
        </p:nvSpPr>
        <p:spPr>
          <a:xfrm>
            <a:off x="504000" y="301320"/>
            <a:ext cx="9069840" cy="1260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54" name="Google Shape;80;p2" descr=""/>
          <p:cNvPicPr/>
          <p:nvPr/>
        </p:nvPicPr>
        <p:blipFill>
          <a:blip r:embed="rId1"/>
          <a:stretch/>
        </p:blipFill>
        <p:spPr>
          <a:xfrm>
            <a:off x="360" y="-3240"/>
            <a:ext cx="10080000" cy="75621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Application>LibreOffice/7.2.6.2$Windows_X86_64 LibreOffice_project/b0ec3a565991f7569a5a7f5d24fed7f52653d754</Application>
  <AppVersion>15.0000</AppVersion>
  <Words>2</Words>
  <Paragraphs>2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2023-09-27T13:09:45Z</dcterms:created>
  <dc:creator>Roberta Aguiar</dc:creator>
  <dc:description/>
  <dc:language>pt-BR</dc:language>
  <cp:lastModifiedBy/>
  <dcterms:modified xsi:type="dcterms:W3CDTF">2024-09-11T13:12:07Z</dcterms:modified>
  <cp:revision>2</cp:revision>
  <dc:subject/>
  <dc:title>Apresentação do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ddenSlides">
    <vt:i4>0</vt:i4>
  </property>
  <property fmtid="{D5CDD505-2E9C-101B-9397-08002B2CF9AE}" pid="3" name="HyperlinksChanged">
    <vt:bool>0</vt:bool>
  </property>
  <property fmtid="{D5CDD505-2E9C-101B-9397-08002B2CF9AE}" pid="4" name="LinksUpToDate">
    <vt:bool>0</vt:bool>
  </property>
  <property fmtid="{D5CDD505-2E9C-101B-9397-08002B2CF9AE}" pid="5" name="MMClips">
    <vt:i4>0</vt:i4>
  </property>
  <property fmtid="{D5CDD505-2E9C-101B-9397-08002B2CF9AE}" pid="6" name="Notes">
    <vt:i4>2</vt:i4>
  </property>
  <property fmtid="{D5CDD505-2E9C-101B-9397-08002B2CF9AE}" pid="7" name="PresentationFormat">
    <vt:lpwstr>Personalizar</vt:lpwstr>
  </property>
  <property fmtid="{D5CDD505-2E9C-101B-9397-08002B2CF9AE}" pid="8" name="ScaleCrop">
    <vt:bool>0</vt:bool>
  </property>
  <property fmtid="{D5CDD505-2E9C-101B-9397-08002B2CF9AE}" pid="9" name="ShareDoc">
    <vt:bool>0</vt:bool>
  </property>
  <property fmtid="{D5CDD505-2E9C-101B-9397-08002B2CF9AE}" pid="10" name="Slides">
    <vt:i4>2</vt:i4>
  </property>
</Properties>
</file>