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pt-BR"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pt-BR"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pt-BR"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pt-BR" sz="3200" b="0" strike="noStrike" spc="-1">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pt-BR"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pt-BR"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pt-BR"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pt-BR" sz="3200" b="0" strike="noStrike" spc="-1">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pt-BR"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pt-BR" sz="3200" b="0" strike="noStrike" spc="-1">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pt-BR"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pt-BR"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pt-BR"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t-BR"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pt-B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130480"/>
            <a:ext cx="7771680" cy="6811560"/>
          </a:xfrm>
          <a:prstGeom prst="rect">
            <a:avLst/>
          </a:prstGeom>
        </p:spPr>
        <p:txBody>
          <a:bodyPr lIns="0" tIns="0" rIns="0" bIns="0" anchor="ct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pt-BR"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pt-BR" sz="3200" b="0" strike="noStrike" spc="-1">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pt-BR"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t-BR"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1680" cy="1469160"/>
          </a:xfrm>
          <a:prstGeom prst="rect">
            <a:avLst/>
          </a:prstGeom>
        </p:spPr>
        <p:txBody>
          <a:bodyPr lIns="0" tIns="0" rIns="0" bIns="0" anchor="ctr"/>
          <a:lstStyle/>
          <a:p>
            <a:pPr algn="ctr"/>
            <a:endParaRPr lang="pt-BR"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t-BR"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t-BR"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80"/>
            <a:ext cx="7771680" cy="1469160"/>
          </a:xfrm>
          <a:prstGeom prst="rect">
            <a:avLst/>
          </a:prstGeom>
        </p:spPr>
        <p:txBody>
          <a:bodyPr lIns="0" tIns="0" rIns="0" bIns="0" anchor="ctr"/>
          <a:lstStyle/>
          <a:p>
            <a:r>
              <a:rPr lang="pt-BR" sz="1800" b="0" strike="noStrike" spc="-1">
                <a:latin typeface="Arial"/>
              </a:rPr>
              <a:t>Clique para editar o formato do texto do título</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4"/>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p:cNvPicPr/>
          <p:nvPr/>
        </p:nvPicPr>
        <p:blipFill>
          <a:blip r:embed="rId2" cstate="print"/>
          <a:stretch/>
        </p:blipFill>
        <p:spPr>
          <a:xfrm>
            <a:off x="0" y="0"/>
            <a:ext cx="9143640" cy="6858000"/>
          </a:xfrm>
          <a:prstGeom prst="rect">
            <a:avLst/>
          </a:prstGeom>
          <a:ln>
            <a:noFill/>
          </a:ln>
        </p:spPr>
      </p:pic>
      <p:sp>
        <p:nvSpPr>
          <p:cNvPr id="39" name="CustomShape 1"/>
          <p:cNvSpPr/>
          <p:nvPr/>
        </p:nvSpPr>
        <p:spPr>
          <a:xfrm>
            <a:off x="2016000" y="4212000"/>
            <a:ext cx="6336000" cy="59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spcBef>
                <a:spcPts val="641"/>
              </a:spcBef>
            </a:pPr>
            <a:r>
              <a:rPr lang="pt-BR" sz="2000" b="0" strike="noStrike" spc="-1">
                <a:solidFill>
                  <a:srgbClr val="FFFFFF"/>
                </a:solidFill>
                <a:latin typeface="Montserrat"/>
              </a:rPr>
              <a:t>Nome do autor 1, nome do autor 2, etc.</a:t>
            </a:r>
          </a:p>
        </p:txBody>
      </p:sp>
      <p:sp>
        <p:nvSpPr>
          <p:cNvPr id="40" name="CustomShape 2"/>
          <p:cNvSpPr/>
          <p:nvPr/>
        </p:nvSpPr>
        <p:spPr>
          <a:xfrm>
            <a:off x="3888000" y="3587040"/>
            <a:ext cx="4535640" cy="58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pt-BR" sz="3200" b="1" strike="noStrike" spc="-1">
                <a:solidFill>
                  <a:srgbClr val="FFFFFF"/>
                </a:solidFill>
                <a:latin typeface="Montserrat"/>
                <a:ea typeface="DejaVu Sans"/>
              </a:rPr>
              <a:t>TÍTULO DO RESUMO</a:t>
            </a:r>
            <a:endParaRPr lang="pt-BR" sz="3200" b="0" strike="noStrike" spc="-1">
              <a:solidFill>
                <a:srgbClr val="FFFFFF"/>
              </a:solidFill>
              <a:latin typeface="Montserrat"/>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0" y="1052640"/>
            <a:ext cx="3563280" cy="45000"/>
          </a:xfrm>
          <a:prstGeom prst="rect">
            <a:avLst/>
          </a:prstGeom>
          <a:solidFill>
            <a:srgbClr val="7909AD">
              <a:alpha val="50000"/>
            </a:srgbClr>
          </a:solidFill>
          <a:ln>
            <a:noFill/>
          </a:ln>
        </p:spPr>
        <p:style>
          <a:lnRef idx="2">
            <a:schemeClr val="accent1">
              <a:shade val="50000"/>
            </a:schemeClr>
          </a:lnRef>
          <a:fillRef idx="1">
            <a:schemeClr val="accent1"/>
          </a:fillRef>
          <a:effectRef idx="0">
            <a:schemeClr val="accent1"/>
          </a:effectRef>
          <a:fontRef idx="minor"/>
        </p:style>
      </p:sp>
      <p:sp>
        <p:nvSpPr>
          <p:cNvPr id="42" name="CustomShape 2"/>
          <p:cNvSpPr/>
          <p:nvPr/>
        </p:nvSpPr>
        <p:spPr>
          <a:xfrm>
            <a:off x="539640" y="476280"/>
            <a:ext cx="460764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pt-BR" sz="3200" b="1" strike="noStrike" spc="-1">
                <a:solidFill>
                  <a:srgbClr val="7909AD"/>
                </a:solidFill>
                <a:latin typeface="Open Sans"/>
                <a:ea typeface="DejaVu Sans"/>
              </a:rPr>
              <a:t>INTRODUÇÃO</a:t>
            </a:r>
            <a:endParaRPr lang="pt-BR" sz="3200" b="0" strike="noStrike" spc="-1">
              <a:solidFill>
                <a:srgbClr val="7909AD"/>
              </a:solidFill>
              <a:latin typeface="Arial"/>
            </a:endParaRPr>
          </a:p>
        </p:txBody>
      </p:sp>
      <p:sp>
        <p:nvSpPr>
          <p:cNvPr id="43" name="CustomShape 3"/>
          <p:cNvSpPr/>
          <p:nvPr/>
        </p:nvSpPr>
        <p:spPr>
          <a:xfrm>
            <a:off x="611280" y="1341360"/>
            <a:ext cx="8063640" cy="361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100" b="0" strike="noStrike" spc="-1">
                <a:solidFill>
                  <a:srgbClr val="000000"/>
                </a:solidFill>
                <a:latin typeface="Open Sans"/>
                <a:ea typeface="DejaVu Sans"/>
              </a:rPr>
              <a:t>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lang="pt-BR" sz="21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1052640"/>
            <a:ext cx="8027640" cy="45000"/>
          </a:xfrm>
          <a:prstGeom prst="rect">
            <a:avLst/>
          </a:prstGeom>
          <a:solidFill>
            <a:srgbClr val="7909AD">
              <a:alpha val="50000"/>
            </a:srgbClr>
          </a:solidFill>
          <a:ln>
            <a:noFill/>
          </a:ln>
        </p:spPr>
        <p:style>
          <a:lnRef idx="2">
            <a:schemeClr val="accent1">
              <a:shade val="50000"/>
            </a:schemeClr>
          </a:lnRef>
          <a:fillRef idx="1">
            <a:schemeClr val="accent1"/>
          </a:fillRef>
          <a:effectRef idx="0">
            <a:schemeClr val="accent1"/>
          </a:effectRef>
          <a:fontRef idx="minor"/>
        </p:style>
      </p:sp>
      <p:sp>
        <p:nvSpPr>
          <p:cNvPr id="45" name="CustomShape 2"/>
          <p:cNvSpPr/>
          <p:nvPr/>
        </p:nvSpPr>
        <p:spPr>
          <a:xfrm>
            <a:off x="539640" y="476280"/>
            <a:ext cx="1022436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pt-BR" sz="3200" b="1" strike="noStrike" spc="-1">
                <a:solidFill>
                  <a:srgbClr val="7909AD"/>
                </a:solidFill>
                <a:latin typeface="Open Sans"/>
                <a:ea typeface="DejaVu Sans"/>
              </a:rPr>
              <a:t>PROCEDIMENTOS METODOLÓGICOS</a:t>
            </a:r>
            <a:endParaRPr lang="pt-BR" sz="3200" b="0" strike="noStrike" spc="-1">
              <a:solidFill>
                <a:srgbClr val="7909AD"/>
              </a:solidFill>
              <a:latin typeface="Arial"/>
            </a:endParaRPr>
          </a:p>
        </p:txBody>
      </p:sp>
      <p:sp>
        <p:nvSpPr>
          <p:cNvPr id="46" name="CustomShape 3"/>
          <p:cNvSpPr/>
          <p:nvPr/>
        </p:nvSpPr>
        <p:spPr>
          <a:xfrm>
            <a:off x="611280" y="1341360"/>
            <a:ext cx="8063640" cy="361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100" b="0" strike="noStrike" spc="-1">
                <a:solidFill>
                  <a:srgbClr val="000000"/>
                </a:solidFill>
                <a:latin typeface="Open Sans"/>
                <a:ea typeface="DejaVu Sans"/>
              </a:rPr>
              <a:t>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lang="pt-BR" sz="21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0" y="1052640"/>
            <a:ext cx="6155280" cy="45000"/>
          </a:xfrm>
          <a:prstGeom prst="rect">
            <a:avLst/>
          </a:prstGeom>
          <a:solidFill>
            <a:srgbClr val="7909AD">
              <a:alpha val="50000"/>
            </a:srgbClr>
          </a:solidFill>
          <a:ln>
            <a:noFill/>
          </a:ln>
        </p:spPr>
        <p:style>
          <a:lnRef idx="2">
            <a:schemeClr val="accent1">
              <a:shade val="50000"/>
            </a:schemeClr>
          </a:lnRef>
          <a:fillRef idx="1">
            <a:schemeClr val="accent1"/>
          </a:fillRef>
          <a:effectRef idx="0">
            <a:schemeClr val="accent1"/>
          </a:effectRef>
          <a:fontRef idx="minor"/>
        </p:style>
      </p:sp>
      <p:sp>
        <p:nvSpPr>
          <p:cNvPr id="48" name="CustomShape 2"/>
          <p:cNvSpPr/>
          <p:nvPr/>
        </p:nvSpPr>
        <p:spPr>
          <a:xfrm>
            <a:off x="539640" y="476280"/>
            <a:ext cx="720000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pt-BR" sz="3200" b="1" strike="noStrike" spc="-1">
                <a:solidFill>
                  <a:srgbClr val="7909AD"/>
                </a:solidFill>
                <a:latin typeface="Open Sans"/>
                <a:ea typeface="DejaVu Sans"/>
              </a:rPr>
              <a:t>RESULTADOS E DISCUSSÃO</a:t>
            </a:r>
            <a:endParaRPr lang="pt-BR" sz="3200" b="0" strike="noStrike" spc="-1">
              <a:solidFill>
                <a:srgbClr val="7909AD"/>
              </a:solidFill>
              <a:latin typeface="Arial"/>
            </a:endParaRPr>
          </a:p>
        </p:txBody>
      </p:sp>
      <p:sp>
        <p:nvSpPr>
          <p:cNvPr id="49" name="CustomShape 3"/>
          <p:cNvSpPr/>
          <p:nvPr/>
        </p:nvSpPr>
        <p:spPr>
          <a:xfrm>
            <a:off x="611280" y="1341360"/>
            <a:ext cx="8063640" cy="361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100" b="0" strike="noStrike" spc="-1">
                <a:solidFill>
                  <a:srgbClr val="000000"/>
                </a:solidFill>
                <a:latin typeface="Open Sans"/>
                <a:ea typeface="DejaVu Sans"/>
              </a:rPr>
              <a:t>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lang="pt-BR" sz="21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0" y="1053000"/>
            <a:ext cx="3635280" cy="45000"/>
          </a:xfrm>
          <a:prstGeom prst="rect">
            <a:avLst/>
          </a:prstGeom>
          <a:solidFill>
            <a:srgbClr val="7909AD">
              <a:alpha val="50000"/>
            </a:srgbClr>
          </a:solidFill>
          <a:ln>
            <a:noFill/>
          </a:ln>
        </p:spPr>
        <p:style>
          <a:lnRef idx="2">
            <a:schemeClr val="accent1">
              <a:shade val="50000"/>
            </a:schemeClr>
          </a:lnRef>
          <a:fillRef idx="1">
            <a:schemeClr val="accent1"/>
          </a:fillRef>
          <a:effectRef idx="0">
            <a:schemeClr val="accent1"/>
          </a:effectRef>
          <a:fontRef idx="minor"/>
        </p:style>
      </p:sp>
      <p:sp>
        <p:nvSpPr>
          <p:cNvPr id="51" name="CustomShape 2"/>
          <p:cNvSpPr/>
          <p:nvPr/>
        </p:nvSpPr>
        <p:spPr>
          <a:xfrm>
            <a:off x="539640" y="476280"/>
            <a:ext cx="460764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pt-BR" sz="3200" b="1" strike="noStrike" spc="-1">
                <a:solidFill>
                  <a:srgbClr val="7909AD"/>
                </a:solidFill>
                <a:latin typeface="Open Sans"/>
                <a:ea typeface="DejaVu Sans"/>
              </a:rPr>
              <a:t>CONCLUSÕES</a:t>
            </a:r>
            <a:endParaRPr lang="pt-BR" sz="3200" b="0" strike="noStrike" spc="-1">
              <a:solidFill>
                <a:srgbClr val="7909AD"/>
              </a:solidFill>
              <a:latin typeface="Arial"/>
            </a:endParaRPr>
          </a:p>
        </p:txBody>
      </p:sp>
      <p:sp>
        <p:nvSpPr>
          <p:cNvPr id="52" name="CustomShape 3"/>
          <p:cNvSpPr/>
          <p:nvPr/>
        </p:nvSpPr>
        <p:spPr>
          <a:xfrm>
            <a:off x="611280" y="1341360"/>
            <a:ext cx="8063640" cy="361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100" b="0" strike="noStrike" spc="-1">
                <a:solidFill>
                  <a:srgbClr val="000000"/>
                </a:solidFill>
                <a:latin typeface="Open Sans"/>
                <a:ea typeface="DejaVu Sans"/>
              </a:rPr>
              <a:t>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lang="pt-BR" sz="21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1"/>
          <p:cNvSpPr/>
          <p:nvPr/>
        </p:nvSpPr>
        <p:spPr>
          <a:xfrm>
            <a:off x="0" y="1053000"/>
            <a:ext cx="3635280" cy="45000"/>
          </a:xfrm>
          <a:prstGeom prst="rect">
            <a:avLst/>
          </a:prstGeom>
          <a:solidFill>
            <a:srgbClr val="7909AD">
              <a:alpha val="50000"/>
            </a:srgbClr>
          </a:solidFill>
          <a:ln>
            <a:noFill/>
          </a:ln>
        </p:spPr>
        <p:style>
          <a:lnRef idx="2">
            <a:schemeClr val="accent1">
              <a:shade val="50000"/>
            </a:schemeClr>
          </a:lnRef>
          <a:fillRef idx="1">
            <a:schemeClr val="accent1"/>
          </a:fillRef>
          <a:effectRef idx="0">
            <a:schemeClr val="accent1"/>
          </a:effectRef>
          <a:fontRef idx="minor"/>
        </p:style>
      </p:sp>
      <p:sp>
        <p:nvSpPr>
          <p:cNvPr id="54" name="CustomShape 2"/>
          <p:cNvSpPr/>
          <p:nvPr/>
        </p:nvSpPr>
        <p:spPr>
          <a:xfrm>
            <a:off x="539640" y="476280"/>
            <a:ext cx="4607640" cy="64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pt-BR" sz="3200" b="1" strike="noStrike" spc="-1">
                <a:solidFill>
                  <a:srgbClr val="7909AD"/>
                </a:solidFill>
                <a:latin typeface="Open Sans"/>
                <a:ea typeface="DejaVu Sans"/>
              </a:rPr>
              <a:t>REFERÊNCIAS</a:t>
            </a:r>
            <a:endParaRPr lang="pt-BR" sz="3200" b="0" strike="noStrike" spc="-1">
              <a:solidFill>
                <a:srgbClr val="7909AD"/>
              </a:solidFill>
              <a:latin typeface="Arial"/>
            </a:endParaRPr>
          </a:p>
        </p:txBody>
      </p:sp>
      <p:sp>
        <p:nvSpPr>
          <p:cNvPr id="55" name="CustomShape 3"/>
          <p:cNvSpPr/>
          <p:nvPr/>
        </p:nvSpPr>
        <p:spPr>
          <a:xfrm>
            <a:off x="611280" y="1341360"/>
            <a:ext cx="8063640" cy="361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100" b="0" strike="noStrike" spc="-1">
                <a:solidFill>
                  <a:srgbClr val="000000"/>
                </a:solidFill>
                <a:latin typeface="Open Sans"/>
                <a:ea typeface="DejaVu Sans"/>
              </a:rPr>
              <a:t>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endParaRPr lang="pt-BR" sz="21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TotalTime>
  <Words>23</Words>
  <Application>LibreOffice/5.4.4.2$Windows_X86_64 LibreOffice_project/2524958677847fb3bb44820e40380acbe820f960</Application>
  <PresentationFormat>Apresentação na tela (4:3)</PresentationFormat>
  <Paragraphs>12</Paragraphs>
  <Slides>6</Slides>
  <Notes>0</Notes>
  <HiddenSlides>0</HiddenSlides>
  <MMClips>0</MMClips>
  <ScaleCrop>false</ScaleCrop>
  <HeadingPairs>
    <vt:vector size="4" baseType="variant">
      <vt:variant>
        <vt:lpstr>Tema</vt:lpstr>
      </vt:variant>
      <vt:variant>
        <vt:i4>1</vt:i4>
      </vt:variant>
      <vt:variant>
        <vt:lpstr>Títulos de slides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IFRS Viamao</dc:creator>
  <cp:lastModifiedBy>Andréia</cp:lastModifiedBy>
  <cp:revision>9</cp:revision>
  <dcterms:created xsi:type="dcterms:W3CDTF">2018-10-10T18:26:35Z</dcterms:created>
  <dcterms:modified xsi:type="dcterms:W3CDTF">2021-04-15T21:37:15Z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Apresentação na tela (4:3)</vt:lpwstr>
  </property>
  <property fmtid="{D5CDD505-2E9C-101B-9397-08002B2CF9AE}" pid="9" name="ScaleCrop">
    <vt:bool>false</vt:bool>
  </property>
  <property fmtid="{D5CDD505-2E9C-101B-9397-08002B2CF9AE}" pid="10" name="ShareDoc">
    <vt:bool>false</vt:bool>
  </property>
  <property fmtid="{D5CDD505-2E9C-101B-9397-08002B2CF9AE}" pid="11" name="Slides">
    <vt:i4>6</vt:i4>
  </property>
</Properties>
</file>