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9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05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38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75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16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81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273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04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929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80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38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40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3D2C-5BD8-41B0-BC7C-0BB0924D6A9A}" type="datetimeFigureOut">
              <a:rPr lang="pt-BR" smtClean="0"/>
              <a:t>22/08/2016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D73E9-231A-40B6-9714-A053352C89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750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upo 450"/>
          <p:cNvGrpSpPr/>
          <p:nvPr/>
        </p:nvGrpSpPr>
        <p:grpSpPr>
          <a:xfrm>
            <a:off x="107380" y="194657"/>
            <a:ext cx="9001250" cy="5682683"/>
            <a:chOff x="107380" y="194657"/>
            <a:chExt cx="9001250" cy="5682683"/>
          </a:xfrm>
        </p:grpSpPr>
        <p:sp>
          <p:nvSpPr>
            <p:cNvPr id="120" name="Retângulo 1"/>
            <p:cNvSpPr>
              <a:spLocks noChangeArrowheads="1"/>
            </p:cNvSpPr>
            <p:nvPr/>
          </p:nvSpPr>
          <p:spPr bwMode="auto">
            <a:xfrm>
              <a:off x="107380" y="2628370"/>
              <a:ext cx="1041400" cy="62706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Informática para Logística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Retângulo 2"/>
            <p:cNvSpPr>
              <a:spLocks noChangeArrowheads="1"/>
            </p:cNvSpPr>
            <p:nvPr/>
          </p:nvSpPr>
          <p:spPr bwMode="auto">
            <a:xfrm>
              <a:off x="3261240" y="1772770"/>
              <a:ext cx="1041400" cy="62706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Pesquisa Operacional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Retângulo 3"/>
            <p:cNvSpPr>
              <a:spLocks noChangeArrowheads="1"/>
            </p:cNvSpPr>
            <p:nvPr/>
          </p:nvSpPr>
          <p:spPr bwMode="auto">
            <a:xfrm>
              <a:off x="6285660" y="4365130"/>
              <a:ext cx="1041400" cy="62706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Contabilidade de Custos para</a:t>
              </a:r>
              <a:r>
                <a:rPr kumimoji="0" lang="pt-BR" altLang="pt-B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 </a:t>
              </a: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Logística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Retângulo 4"/>
            <p:cNvSpPr>
              <a:spLocks noChangeArrowheads="1"/>
            </p:cNvSpPr>
            <p:nvPr/>
          </p:nvSpPr>
          <p:spPr bwMode="auto">
            <a:xfrm>
              <a:off x="6313998" y="5229250"/>
              <a:ext cx="1041400" cy="62706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Optativa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etângulo 6"/>
            <p:cNvSpPr>
              <a:spLocks noChangeArrowheads="1"/>
            </p:cNvSpPr>
            <p:nvPr/>
          </p:nvSpPr>
          <p:spPr bwMode="auto">
            <a:xfrm>
              <a:off x="1754834" y="4386158"/>
              <a:ext cx="1041400" cy="62706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Sociedade, Ciência e Tecnologia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Retângulo 7"/>
            <p:cNvSpPr>
              <a:spLocks noChangeArrowheads="1"/>
            </p:cNvSpPr>
            <p:nvPr/>
          </p:nvSpPr>
          <p:spPr bwMode="auto">
            <a:xfrm>
              <a:off x="111671" y="3527366"/>
              <a:ext cx="1041400" cy="62706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bg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Matemática para a Logística I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Retângulo 8"/>
            <p:cNvSpPr>
              <a:spLocks noChangeArrowheads="1"/>
            </p:cNvSpPr>
            <p:nvPr/>
          </p:nvSpPr>
          <p:spPr bwMode="auto">
            <a:xfrm>
              <a:off x="120285" y="4374896"/>
              <a:ext cx="1041400" cy="62706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 de Operações e Logística I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Retângulo 9"/>
            <p:cNvSpPr>
              <a:spLocks noChangeArrowheads="1"/>
            </p:cNvSpPr>
            <p:nvPr/>
          </p:nvSpPr>
          <p:spPr bwMode="auto">
            <a:xfrm>
              <a:off x="120285" y="1791904"/>
              <a:ext cx="1041400" cy="62706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Administração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Retângulo 10"/>
            <p:cNvSpPr>
              <a:spLocks noChangeArrowheads="1"/>
            </p:cNvSpPr>
            <p:nvPr/>
          </p:nvSpPr>
          <p:spPr bwMode="auto">
            <a:xfrm>
              <a:off x="111671" y="918999"/>
              <a:ext cx="1041400" cy="62706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Português Instrumental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Retângulo 12"/>
            <p:cNvSpPr>
              <a:spLocks noChangeArrowheads="1"/>
            </p:cNvSpPr>
            <p:nvPr/>
          </p:nvSpPr>
          <p:spPr bwMode="auto">
            <a:xfrm>
              <a:off x="1758788" y="908650"/>
              <a:ext cx="1041400" cy="62706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bg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Matemática para a Logística II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Retângulo 13"/>
            <p:cNvSpPr>
              <a:spLocks noChangeArrowheads="1"/>
            </p:cNvSpPr>
            <p:nvPr/>
          </p:nvSpPr>
          <p:spPr bwMode="auto">
            <a:xfrm>
              <a:off x="1749030" y="1776644"/>
              <a:ext cx="1041400" cy="627063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bg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Estatística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Retângulo 14"/>
            <p:cNvSpPr>
              <a:spLocks noChangeArrowheads="1"/>
            </p:cNvSpPr>
            <p:nvPr/>
          </p:nvSpPr>
          <p:spPr bwMode="auto">
            <a:xfrm>
              <a:off x="3261240" y="2620233"/>
              <a:ext cx="1041400" cy="627062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bg2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Matemática Financeira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tângulo 15"/>
            <p:cNvSpPr>
              <a:spLocks noChangeArrowheads="1"/>
            </p:cNvSpPr>
            <p:nvPr/>
          </p:nvSpPr>
          <p:spPr bwMode="auto">
            <a:xfrm>
              <a:off x="1758788" y="2636890"/>
              <a:ext cx="1041400" cy="62706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</a:t>
              </a:r>
              <a:r>
                <a:rPr kumimoji="0" lang="pt-BR" altLang="pt-BR" sz="10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 de Operações e Logística</a:t>
              </a: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 II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Retângulo 16"/>
            <p:cNvSpPr>
              <a:spLocks noChangeArrowheads="1"/>
            </p:cNvSpPr>
            <p:nvPr/>
          </p:nvSpPr>
          <p:spPr bwMode="auto">
            <a:xfrm>
              <a:off x="3248307" y="3522038"/>
              <a:ext cx="1041400" cy="6270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 da Qualidade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Retângulo 17"/>
            <p:cNvSpPr>
              <a:spLocks noChangeArrowheads="1"/>
            </p:cNvSpPr>
            <p:nvPr/>
          </p:nvSpPr>
          <p:spPr bwMode="auto">
            <a:xfrm>
              <a:off x="4773450" y="2636890"/>
              <a:ext cx="1041400" cy="62706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 de Operações e Logística III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Retângulo 18"/>
            <p:cNvSpPr>
              <a:spLocks noChangeArrowheads="1"/>
            </p:cNvSpPr>
            <p:nvPr/>
          </p:nvSpPr>
          <p:spPr bwMode="auto">
            <a:xfrm>
              <a:off x="1737415" y="5229250"/>
              <a:ext cx="1041400" cy="62706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Inglês Instrumental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Retângulo 19"/>
            <p:cNvSpPr>
              <a:spLocks noChangeArrowheads="1"/>
            </p:cNvSpPr>
            <p:nvPr/>
          </p:nvSpPr>
          <p:spPr bwMode="auto">
            <a:xfrm>
              <a:off x="1765138" y="3501010"/>
              <a:ext cx="1041400" cy="62706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Direito Aplicado à Logística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Retângulo 20"/>
            <p:cNvSpPr>
              <a:spLocks noChangeArrowheads="1"/>
            </p:cNvSpPr>
            <p:nvPr/>
          </p:nvSpPr>
          <p:spPr bwMode="auto">
            <a:xfrm>
              <a:off x="3261240" y="5229250"/>
              <a:ext cx="1041400" cy="6270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Economia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Retângulo 21"/>
            <p:cNvSpPr>
              <a:spLocks noChangeArrowheads="1"/>
            </p:cNvSpPr>
            <p:nvPr/>
          </p:nvSpPr>
          <p:spPr bwMode="auto">
            <a:xfrm>
              <a:off x="3258724" y="4386157"/>
              <a:ext cx="1041400" cy="62706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Contabilidade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Retângulo 23"/>
            <p:cNvSpPr>
              <a:spLocks noChangeArrowheads="1"/>
            </p:cNvSpPr>
            <p:nvPr/>
          </p:nvSpPr>
          <p:spPr bwMode="auto">
            <a:xfrm>
              <a:off x="4773450" y="3501010"/>
              <a:ext cx="1041400" cy="62706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 Sócio Ambiental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tângulo 24"/>
            <p:cNvSpPr>
              <a:spLocks noChangeArrowheads="1"/>
            </p:cNvSpPr>
            <p:nvPr/>
          </p:nvSpPr>
          <p:spPr bwMode="auto">
            <a:xfrm>
              <a:off x="4773450" y="1772770"/>
              <a:ext cx="1041400" cy="62706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 Financeira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Retângulo 26"/>
            <p:cNvSpPr>
              <a:spLocks noChangeArrowheads="1"/>
            </p:cNvSpPr>
            <p:nvPr/>
          </p:nvSpPr>
          <p:spPr bwMode="auto">
            <a:xfrm>
              <a:off x="4781532" y="5229250"/>
              <a:ext cx="1041400" cy="62706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Sistemas de Informação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Retângulo 27"/>
            <p:cNvSpPr>
              <a:spLocks noChangeArrowheads="1"/>
            </p:cNvSpPr>
            <p:nvPr/>
          </p:nvSpPr>
          <p:spPr bwMode="auto">
            <a:xfrm>
              <a:off x="4773450" y="4365130"/>
              <a:ext cx="1041400" cy="62706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pt-BR" altLang="pt-BR" sz="1000" dirty="0">
                  <a:latin typeface="Arial" panose="020B0604020202020204" pitchFamily="34" charset="0"/>
                  <a:cs typeface="Arial" pitchFamily="34" charset="0"/>
                </a:rPr>
                <a:t>Formação Social, Política e Cultural do Brasil 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Retângulo 28"/>
            <p:cNvSpPr>
              <a:spLocks noChangeArrowheads="1"/>
            </p:cNvSpPr>
            <p:nvPr/>
          </p:nvSpPr>
          <p:spPr bwMode="auto">
            <a:xfrm>
              <a:off x="4773450" y="908650"/>
              <a:ext cx="1041400" cy="62706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 de Transporte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Retângulo 29"/>
            <p:cNvSpPr>
              <a:spLocks noChangeArrowheads="1"/>
            </p:cNvSpPr>
            <p:nvPr/>
          </p:nvSpPr>
          <p:spPr bwMode="auto">
            <a:xfrm>
              <a:off x="6285660" y="3501010"/>
              <a:ext cx="1041400" cy="62706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accent4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Projeto Integrador I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Retângulo 30"/>
            <p:cNvSpPr>
              <a:spLocks noChangeArrowheads="1"/>
            </p:cNvSpPr>
            <p:nvPr/>
          </p:nvSpPr>
          <p:spPr bwMode="auto">
            <a:xfrm>
              <a:off x="6285660" y="1772770"/>
              <a:ext cx="1041400" cy="627063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 de Marketing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Retângulo 31"/>
            <p:cNvSpPr>
              <a:spLocks noChangeArrowheads="1"/>
            </p:cNvSpPr>
            <p:nvPr/>
          </p:nvSpPr>
          <p:spPr bwMode="auto">
            <a:xfrm>
              <a:off x="6285660" y="908650"/>
              <a:ext cx="1041400" cy="62706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 de Frotas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Retângulo 199"/>
            <p:cNvSpPr>
              <a:spLocks noChangeArrowheads="1"/>
            </p:cNvSpPr>
            <p:nvPr/>
          </p:nvSpPr>
          <p:spPr bwMode="auto">
            <a:xfrm>
              <a:off x="6285660" y="2636890"/>
              <a:ext cx="1041400" cy="62706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 de Armazenamento e Embalagem</a:t>
              </a:r>
              <a:endPara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Retângulo 200"/>
            <p:cNvSpPr>
              <a:spLocks noChangeArrowheads="1"/>
            </p:cNvSpPr>
            <p:nvPr/>
          </p:nvSpPr>
          <p:spPr bwMode="auto">
            <a:xfrm>
              <a:off x="7764610" y="5250278"/>
              <a:ext cx="1041400" cy="62706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accent4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Projeto Integrador II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etângulo 201"/>
            <p:cNvSpPr>
              <a:spLocks noChangeArrowheads="1"/>
            </p:cNvSpPr>
            <p:nvPr/>
          </p:nvSpPr>
          <p:spPr bwMode="auto">
            <a:xfrm>
              <a:off x="7779190" y="1772770"/>
              <a:ext cx="1041400" cy="6270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rgbClr val="4F81B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 de Pessoas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Retângulo 202"/>
            <p:cNvSpPr>
              <a:spLocks noChangeArrowheads="1"/>
            </p:cNvSpPr>
            <p:nvPr/>
          </p:nvSpPr>
          <p:spPr bwMode="auto">
            <a:xfrm>
              <a:off x="7764610" y="2636890"/>
              <a:ext cx="1041400" cy="62706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Gestão de Projetos</a:t>
              </a:r>
              <a:endParaRPr kumimoji="0" lang="pt-BR" altLang="pt-B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Retângulo 203"/>
            <p:cNvSpPr>
              <a:spLocks noChangeArrowheads="1"/>
            </p:cNvSpPr>
            <p:nvPr/>
          </p:nvSpPr>
          <p:spPr bwMode="auto">
            <a:xfrm>
              <a:off x="7764610" y="3522038"/>
              <a:ext cx="1041400" cy="62706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54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Comércio Exterior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Retângulo 204"/>
            <p:cNvSpPr>
              <a:spLocks noChangeArrowheads="1"/>
            </p:cNvSpPr>
            <p:nvPr/>
          </p:nvSpPr>
          <p:spPr bwMode="auto">
            <a:xfrm>
              <a:off x="7779190" y="908650"/>
              <a:ext cx="1041400" cy="62706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Modelagem e Simulação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Retângulo 205"/>
            <p:cNvSpPr>
              <a:spLocks noChangeArrowheads="1"/>
            </p:cNvSpPr>
            <p:nvPr/>
          </p:nvSpPr>
          <p:spPr bwMode="auto">
            <a:xfrm>
              <a:off x="7779190" y="4386157"/>
              <a:ext cx="1041400" cy="62706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itchFamily="34" charset="0"/>
                </a:rPr>
                <a:t>Higiene e Segurança no Trabalho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" name="Retângulo 194"/>
            <p:cNvSpPr>
              <a:spLocks noChangeArrowheads="1"/>
            </p:cNvSpPr>
            <p:nvPr/>
          </p:nvSpPr>
          <p:spPr bwMode="auto">
            <a:xfrm>
              <a:off x="120285" y="5239016"/>
              <a:ext cx="1041400" cy="62706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25400">
              <a:solidFill>
                <a:schemeClr val="accent3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Calibri" pitchFamily="34" charset="0"/>
                  <a:cs typeface="Arial" panose="020B0604020202020204" pitchFamily="34" charset="0"/>
                </a:rPr>
                <a:t>Geografia para Logística</a:t>
              </a:r>
              <a:endParaRPr kumimoji="0" lang="pt-BR" altLang="pt-B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" name="Rectangle 294"/>
            <p:cNvSpPr>
              <a:spLocks noChangeArrowheads="1"/>
            </p:cNvSpPr>
            <p:nvPr/>
          </p:nvSpPr>
          <p:spPr bwMode="auto">
            <a:xfrm>
              <a:off x="216030" y="194657"/>
              <a:ext cx="8892600" cy="3539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t-BR" altLang="pt-BR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   1º sem		2º sem	           3º sem	    4º sem	 </a:t>
              </a:r>
              <a:r>
                <a:rPr kumimoji="0" lang="pt-BR" altLang="pt-BR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               </a:t>
              </a:r>
              <a:r>
                <a:rPr kumimoji="0" lang="pt-BR" altLang="pt-B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5º sem	         6º sem</a:t>
              </a:r>
            </a:p>
          </p:txBody>
        </p:sp>
        <p:cxnSp>
          <p:nvCxnSpPr>
            <p:cNvPr id="245" name="Conector angulado 244"/>
            <p:cNvCxnSpPr>
              <a:stCxn id="125" idx="3"/>
              <a:endCxn id="129" idx="1"/>
            </p:cNvCxnSpPr>
            <p:nvPr/>
          </p:nvCxnSpPr>
          <p:spPr>
            <a:xfrm flipV="1">
              <a:off x="1153071" y="1222181"/>
              <a:ext cx="605717" cy="2618716"/>
            </a:xfrm>
            <a:prstGeom prst="bentConnector3">
              <a:avLst>
                <a:gd name="adj1" fmla="val 2718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Conector angulado 246"/>
            <p:cNvCxnSpPr>
              <a:stCxn id="125" idx="3"/>
              <a:endCxn id="130" idx="1"/>
            </p:cNvCxnSpPr>
            <p:nvPr/>
          </p:nvCxnSpPr>
          <p:spPr>
            <a:xfrm flipV="1">
              <a:off x="1153071" y="2090176"/>
              <a:ext cx="595959" cy="1750721"/>
            </a:xfrm>
            <a:prstGeom prst="bentConnector3">
              <a:avLst>
                <a:gd name="adj1" fmla="val 57204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ector angulado 248"/>
            <p:cNvCxnSpPr>
              <a:stCxn id="126" idx="3"/>
              <a:endCxn id="132" idx="1"/>
            </p:cNvCxnSpPr>
            <p:nvPr/>
          </p:nvCxnSpPr>
          <p:spPr>
            <a:xfrm flipV="1">
              <a:off x="1161685" y="2950422"/>
              <a:ext cx="597103" cy="1738006"/>
            </a:xfrm>
            <a:prstGeom prst="bentConnector3">
              <a:avLst>
                <a:gd name="adj1" fmla="val 67807"/>
              </a:avLst>
            </a:prstGeom>
            <a:ln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ector angulado 260"/>
            <p:cNvCxnSpPr>
              <a:stCxn id="125" idx="3"/>
              <a:endCxn id="121" idx="0"/>
            </p:cNvCxnSpPr>
            <p:nvPr/>
          </p:nvCxnSpPr>
          <p:spPr>
            <a:xfrm flipV="1">
              <a:off x="1153071" y="1772770"/>
              <a:ext cx="2628869" cy="2068127"/>
            </a:xfrm>
            <a:prstGeom prst="bentConnector4">
              <a:avLst>
                <a:gd name="adj1" fmla="val 9479"/>
                <a:gd name="adj2" fmla="val 10591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ector angulado 267"/>
            <p:cNvCxnSpPr>
              <a:stCxn id="125" idx="3"/>
              <a:endCxn id="131" idx="0"/>
            </p:cNvCxnSpPr>
            <p:nvPr/>
          </p:nvCxnSpPr>
          <p:spPr>
            <a:xfrm flipV="1">
              <a:off x="1153071" y="2620233"/>
              <a:ext cx="2628869" cy="1220664"/>
            </a:xfrm>
            <a:prstGeom prst="bentConnector4">
              <a:avLst>
                <a:gd name="adj1" fmla="val 3244"/>
                <a:gd name="adj2" fmla="val 111759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ector angulado 277"/>
            <p:cNvCxnSpPr>
              <a:stCxn id="130" idx="3"/>
              <a:endCxn id="133" idx="1"/>
            </p:cNvCxnSpPr>
            <p:nvPr/>
          </p:nvCxnSpPr>
          <p:spPr>
            <a:xfrm>
              <a:off x="2790430" y="2090176"/>
              <a:ext cx="457877" cy="1745393"/>
            </a:xfrm>
            <a:prstGeom prst="bentConnector3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Conector reto 297"/>
            <p:cNvCxnSpPr>
              <a:stCxn id="127" idx="2"/>
            </p:cNvCxnSpPr>
            <p:nvPr/>
          </p:nvCxnSpPr>
          <p:spPr>
            <a:xfrm>
              <a:off x="640985" y="2418967"/>
              <a:ext cx="0" cy="1125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Conector reto 299"/>
            <p:cNvCxnSpPr/>
            <p:nvPr/>
          </p:nvCxnSpPr>
          <p:spPr>
            <a:xfrm>
              <a:off x="640985" y="2531539"/>
              <a:ext cx="2274784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3" name="Conector angulado 302"/>
            <p:cNvCxnSpPr>
              <a:endCxn id="133" idx="0"/>
            </p:cNvCxnSpPr>
            <p:nvPr/>
          </p:nvCxnSpPr>
          <p:spPr>
            <a:xfrm rot="16200000" flipH="1">
              <a:off x="2847139" y="2600169"/>
              <a:ext cx="990499" cy="853237"/>
            </a:xfrm>
            <a:prstGeom prst="bentConnector3">
              <a:avLst>
                <a:gd name="adj1" fmla="val 86927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2" name="Conector angulado 311"/>
            <p:cNvCxnSpPr>
              <a:stCxn id="125" idx="2"/>
              <a:endCxn id="138" idx="0"/>
            </p:cNvCxnSpPr>
            <p:nvPr/>
          </p:nvCxnSpPr>
          <p:spPr>
            <a:xfrm rot="16200000" flipH="1">
              <a:off x="2090033" y="2696765"/>
              <a:ext cx="231729" cy="3147053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Conector angulado 315"/>
            <p:cNvCxnSpPr>
              <a:stCxn id="190" idx="2"/>
              <a:endCxn id="143" idx="1"/>
            </p:cNvCxnSpPr>
            <p:nvPr/>
          </p:nvCxnSpPr>
          <p:spPr>
            <a:xfrm rot="5400000" flipH="1" flipV="1">
              <a:off x="385268" y="1477897"/>
              <a:ext cx="4643898" cy="4132465"/>
            </a:xfrm>
            <a:prstGeom prst="bentConnector4">
              <a:avLst>
                <a:gd name="adj1" fmla="val -2322"/>
                <a:gd name="adj2" fmla="val 95335"/>
              </a:avLst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Conector angulado 319"/>
            <p:cNvCxnSpPr>
              <a:stCxn id="121" idx="3"/>
              <a:endCxn id="143" idx="1"/>
            </p:cNvCxnSpPr>
            <p:nvPr/>
          </p:nvCxnSpPr>
          <p:spPr>
            <a:xfrm flipV="1">
              <a:off x="4302640" y="1222181"/>
              <a:ext cx="470810" cy="864121"/>
            </a:xfrm>
            <a:prstGeom prst="bentConnector3">
              <a:avLst>
                <a:gd name="adj1" fmla="val 15189"/>
              </a:avLst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1" name="Conector angulado 330"/>
            <p:cNvCxnSpPr>
              <a:stCxn id="127" idx="0"/>
              <a:endCxn id="140" idx="0"/>
            </p:cNvCxnSpPr>
            <p:nvPr/>
          </p:nvCxnSpPr>
          <p:spPr>
            <a:xfrm rot="5400000" flipH="1" flipV="1">
              <a:off x="2958000" y="-544245"/>
              <a:ext cx="19134" cy="4653165"/>
            </a:xfrm>
            <a:prstGeom prst="bentConnector3">
              <a:avLst>
                <a:gd name="adj1" fmla="val 979131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Conector angulado 333"/>
            <p:cNvCxnSpPr>
              <a:stCxn id="131" idx="3"/>
              <a:endCxn id="140" idx="1"/>
            </p:cNvCxnSpPr>
            <p:nvPr/>
          </p:nvCxnSpPr>
          <p:spPr>
            <a:xfrm flipV="1">
              <a:off x="4302640" y="2086302"/>
              <a:ext cx="470810" cy="847462"/>
            </a:xfrm>
            <a:prstGeom prst="bentConnector3">
              <a:avLst>
                <a:gd name="adj1" fmla="val 28013"/>
              </a:avLst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Conector angulado 335"/>
            <p:cNvCxnSpPr>
              <a:stCxn id="138" idx="3"/>
              <a:endCxn id="140" idx="1"/>
            </p:cNvCxnSpPr>
            <p:nvPr/>
          </p:nvCxnSpPr>
          <p:spPr>
            <a:xfrm flipV="1">
              <a:off x="4300124" y="2086302"/>
              <a:ext cx="473326" cy="2613387"/>
            </a:xfrm>
            <a:prstGeom prst="bentConnector3">
              <a:avLst>
                <a:gd name="adj1" fmla="val 39065"/>
              </a:avLst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Conector angulado 337"/>
            <p:cNvCxnSpPr>
              <a:stCxn id="137" idx="3"/>
              <a:endCxn id="140" idx="1"/>
            </p:cNvCxnSpPr>
            <p:nvPr/>
          </p:nvCxnSpPr>
          <p:spPr>
            <a:xfrm flipV="1">
              <a:off x="4302640" y="2086302"/>
              <a:ext cx="470810" cy="3456479"/>
            </a:xfrm>
            <a:prstGeom prst="bentConnector3">
              <a:avLst>
                <a:gd name="adj1" fmla="val 48168"/>
              </a:avLst>
            </a:prstGeom>
            <a:ln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Conector angulado 343"/>
            <p:cNvCxnSpPr>
              <a:stCxn id="129" idx="3"/>
              <a:endCxn id="134" idx="1"/>
            </p:cNvCxnSpPr>
            <p:nvPr/>
          </p:nvCxnSpPr>
          <p:spPr>
            <a:xfrm>
              <a:off x="2800188" y="1222181"/>
              <a:ext cx="1973262" cy="1728241"/>
            </a:xfrm>
            <a:prstGeom prst="bentConnector3">
              <a:avLst>
                <a:gd name="adj1" fmla="val 93279"/>
              </a:avLst>
            </a:prstGeom>
            <a:ln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Conector angulado 359"/>
            <p:cNvCxnSpPr>
              <a:stCxn id="132" idx="2"/>
              <a:endCxn id="134" idx="2"/>
            </p:cNvCxnSpPr>
            <p:nvPr/>
          </p:nvCxnSpPr>
          <p:spPr>
            <a:xfrm rot="16200000" flipH="1">
              <a:off x="3786819" y="1756622"/>
              <a:ext cx="12700" cy="3014662"/>
            </a:xfrm>
            <a:prstGeom prst="bentConnector3">
              <a:avLst>
                <a:gd name="adj1" fmla="val 849055"/>
              </a:avLst>
            </a:prstGeom>
            <a:ln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Conector reto 363"/>
            <p:cNvCxnSpPr/>
            <p:nvPr/>
          </p:nvCxnSpPr>
          <p:spPr>
            <a:xfrm>
              <a:off x="3769007" y="3392995"/>
              <a:ext cx="15332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Conector de seta reta 365"/>
            <p:cNvCxnSpPr>
              <a:endCxn id="139" idx="0"/>
            </p:cNvCxnSpPr>
            <p:nvPr/>
          </p:nvCxnSpPr>
          <p:spPr>
            <a:xfrm>
              <a:off x="5294150" y="3392995"/>
              <a:ext cx="0" cy="10801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Conector reto 375"/>
            <p:cNvCxnSpPr/>
            <p:nvPr/>
          </p:nvCxnSpPr>
          <p:spPr>
            <a:xfrm>
              <a:off x="3019368" y="3814541"/>
              <a:ext cx="0" cy="1270689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Conector angulado 377"/>
            <p:cNvCxnSpPr/>
            <p:nvPr/>
          </p:nvCxnSpPr>
          <p:spPr>
            <a:xfrm>
              <a:off x="3019368" y="5106258"/>
              <a:ext cx="2282864" cy="144020"/>
            </a:xfrm>
            <a:prstGeom prst="bentConnector2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Conector reto 382"/>
            <p:cNvCxnSpPr/>
            <p:nvPr/>
          </p:nvCxnSpPr>
          <p:spPr>
            <a:xfrm>
              <a:off x="2915769" y="3392995"/>
              <a:ext cx="0" cy="17991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Conector angulado 384"/>
            <p:cNvCxnSpPr>
              <a:endCxn id="141" idx="0"/>
            </p:cNvCxnSpPr>
            <p:nvPr/>
          </p:nvCxnSpPr>
          <p:spPr>
            <a:xfrm>
              <a:off x="2915769" y="5192127"/>
              <a:ext cx="2386463" cy="37123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Conector de seta reta 386"/>
            <p:cNvCxnSpPr>
              <a:stCxn id="143" idx="3"/>
              <a:endCxn id="146" idx="1"/>
            </p:cNvCxnSpPr>
            <p:nvPr/>
          </p:nvCxnSpPr>
          <p:spPr>
            <a:xfrm>
              <a:off x="5814850" y="1222181"/>
              <a:ext cx="47081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Conector angulado 388"/>
            <p:cNvCxnSpPr/>
            <p:nvPr/>
          </p:nvCxnSpPr>
          <p:spPr>
            <a:xfrm>
              <a:off x="5294150" y="1618072"/>
              <a:ext cx="1512210" cy="154698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Conector de seta reta 396"/>
            <p:cNvCxnSpPr>
              <a:stCxn id="134" idx="3"/>
              <a:endCxn id="147" idx="1"/>
            </p:cNvCxnSpPr>
            <p:nvPr/>
          </p:nvCxnSpPr>
          <p:spPr>
            <a:xfrm flipV="1">
              <a:off x="5814850" y="2950421"/>
              <a:ext cx="47081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Conector reto 403"/>
            <p:cNvCxnSpPr>
              <a:stCxn id="120" idx="2"/>
            </p:cNvCxnSpPr>
            <p:nvPr/>
          </p:nvCxnSpPr>
          <p:spPr>
            <a:xfrm>
              <a:off x="628080" y="3255433"/>
              <a:ext cx="0" cy="137562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6" name="Conector reto 405"/>
            <p:cNvCxnSpPr/>
            <p:nvPr/>
          </p:nvCxnSpPr>
          <p:spPr>
            <a:xfrm>
              <a:off x="640985" y="3392995"/>
              <a:ext cx="5409270" cy="54007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8" name="Conector angulado 407"/>
            <p:cNvCxnSpPr>
              <a:endCxn id="122" idx="1"/>
            </p:cNvCxnSpPr>
            <p:nvPr/>
          </p:nvCxnSpPr>
          <p:spPr>
            <a:xfrm rot="16200000" flipH="1">
              <a:off x="5552129" y="3945131"/>
              <a:ext cx="1231658" cy="235404"/>
            </a:xfrm>
            <a:prstGeom prst="bentConnector2">
              <a:avLst/>
            </a:prstGeom>
            <a:ln>
              <a:prstDash val="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1" name="Conector angulado 410"/>
            <p:cNvCxnSpPr>
              <a:stCxn id="134" idx="3"/>
              <a:endCxn id="122" idx="1"/>
            </p:cNvCxnSpPr>
            <p:nvPr/>
          </p:nvCxnSpPr>
          <p:spPr>
            <a:xfrm>
              <a:off x="5814850" y="2950422"/>
              <a:ext cx="470810" cy="1728240"/>
            </a:xfrm>
            <a:prstGeom prst="bentConnector3">
              <a:avLst>
                <a:gd name="adj1" fmla="val 65808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Conector angulado 413"/>
            <p:cNvCxnSpPr>
              <a:stCxn id="138" idx="2"/>
              <a:endCxn id="122" idx="2"/>
            </p:cNvCxnSpPr>
            <p:nvPr/>
          </p:nvCxnSpPr>
          <p:spPr>
            <a:xfrm rot="5400000" flipH="1" flipV="1">
              <a:off x="5282378" y="3489239"/>
              <a:ext cx="21027" cy="3026936"/>
            </a:xfrm>
            <a:prstGeom prst="bentConnector3">
              <a:avLst>
                <a:gd name="adj1" fmla="val -217435"/>
              </a:avLst>
            </a:prstGeom>
            <a:ln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4" name="Conector angulado 423"/>
            <p:cNvCxnSpPr>
              <a:endCxn id="152" idx="0"/>
            </p:cNvCxnSpPr>
            <p:nvPr/>
          </p:nvCxnSpPr>
          <p:spPr>
            <a:xfrm flipV="1">
              <a:off x="2820326" y="908650"/>
              <a:ext cx="5479564" cy="1186517"/>
            </a:xfrm>
            <a:prstGeom prst="bentConnector4">
              <a:avLst>
                <a:gd name="adj1" fmla="val 3597"/>
                <a:gd name="adj2" fmla="val 111251"/>
              </a:avLst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Conector angulado 429"/>
            <p:cNvCxnSpPr>
              <a:endCxn id="149" idx="0"/>
            </p:cNvCxnSpPr>
            <p:nvPr/>
          </p:nvCxnSpPr>
          <p:spPr>
            <a:xfrm>
              <a:off x="6806360" y="1618072"/>
              <a:ext cx="1493530" cy="154698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Conector angulado 431"/>
            <p:cNvCxnSpPr>
              <a:stCxn id="146" idx="3"/>
              <a:endCxn id="150" idx="1"/>
            </p:cNvCxnSpPr>
            <p:nvPr/>
          </p:nvCxnSpPr>
          <p:spPr>
            <a:xfrm>
              <a:off x="7327060" y="1222181"/>
              <a:ext cx="437550" cy="1728241"/>
            </a:xfrm>
            <a:prstGeom prst="bentConnector3">
              <a:avLst>
                <a:gd name="adj1" fmla="val 44985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Conector de seta reta 433"/>
            <p:cNvCxnSpPr>
              <a:stCxn id="147" idx="3"/>
              <a:endCxn id="150" idx="1"/>
            </p:cNvCxnSpPr>
            <p:nvPr/>
          </p:nvCxnSpPr>
          <p:spPr>
            <a:xfrm>
              <a:off x="7327060" y="2950421"/>
              <a:ext cx="437550" cy="1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Conector angulado 439"/>
            <p:cNvCxnSpPr>
              <a:stCxn id="131" idx="2"/>
              <a:endCxn id="150" idx="2"/>
            </p:cNvCxnSpPr>
            <p:nvPr/>
          </p:nvCxnSpPr>
          <p:spPr>
            <a:xfrm rot="16200000" flipH="1">
              <a:off x="6025296" y="1003939"/>
              <a:ext cx="16658" cy="4503370"/>
            </a:xfrm>
            <a:prstGeom prst="bentConnector3">
              <a:avLst>
                <a:gd name="adj1" fmla="val 901429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Conector reto 444"/>
            <p:cNvCxnSpPr/>
            <p:nvPr/>
          </p:nvCxnSpPr>
          <p:spPr>
            <a:xfrm>
              <a:off x="4535619" y="4270291"/>
              <a:ext cx="3060801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Conector angulado 446"/>
            <p:cNvCxnSpPr>
              <a:endCxn id="151" idx="1"/>
            </p:cNvCxnSpPr>
            <p:nvPr/>
          </p:nvCxnSpPr>
          <p:spPr>
            <a:xfrm rot="5400000" flipH="1" flipV="1">
              <a:off x="7463154" y="3968835"/>
              <a:ext cx="434722" cy="168190"/>
            </a:xfrm>
            <a:prstGeom prst="bentConnector2">
              <a:avLst/>
            </a:prstGeom>
            <a:ln>
              <a:solidFill>
                <a:schemeClr val="accent6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Conector angulado 448"/>
            <p:cNvCxnSpPr>
              <a:stCxn id="144" idx="3"/>
              <a:endCxn id="148" idx="1"/>
            </p:cNvCxnSpPr>
            <p:nvPr/>
          </p:nvCxnSpPr>
          <p:spPr>
            <a:xfrm>
              <a:off x="7327060" y="3814542"/>
              <a:ext cx="437550" cy="1749267"/>
            </a:xfrm>
            <a:prstGeom prst="bentConnector3">
              <a:avLst>
                <a:gd name="adj1" fmla="val 38297"/>
              </a:avLst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6909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119</Words>
  <Application>Microsoft Office PowerPoint</Application>
  <PresentationFormat>Apresentação na tela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21</cp:revision>
  <dcterms:created xsi:type="dcterms:W3CDTF">2016-08-23T01:00:23Z</dcterms:created>
  <dcterms:modified xsi:type="dcterms:W3CDTF">2016-08-23T02:35:00Z</dcterms:modified>
</cp:coreProperties>
</file>