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599525" cy="3239928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33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99A0-D6CD-DE02-F89B-985BE93B425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619969" y="5302386"/>
            <a:ext cx="18359597" cy="11279754"/>
          </a:xfrm>
        </p:spPr>
        <p:txBody>
          <a:bodyPr anchor="b" anchorCtr="1"/>
          <a:lstStyle>
            <a:lvl1pPr algn="ctr">
              <a:defRPr sz="14173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2CF50-391A-A597-1E58-4B23CDA8AF4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99939" y="17017130"/>
            <a:ext cx="16199647" cy="7822326"/>
          </a:xfrm>
        </p:spPr>
        <p:txBody>
          <a:bodyPr anchorCtr="1"/>
          <a:lstStyle>
            <a:lvl1pPr marL="0" indent="0" algn="ctr">
              <a:buNone/>
              <a:defRPr sz="5669"/>
            </a:lvl1pPr>
          </a:lstStyle>
          <a:p>
            <a:pPr lvl="0"/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46C8A-5ECA-B93C-DA6B-C1070FAF94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AFEDC-DE9F-4D78-A151-9D883A20CB8B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FFD30-81A3-99A0-EF40-79E50D5B85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F72C0-93BC-8044-4A52-378C018BC4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30919D-9630-4FB7-BCD3-2D0DB54F80E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2870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34B02-E571-96CB-6062-6619A6BFBBD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A9B4D-D556-41C7-2787-896C908CDA2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375F0-ADB6-BC94-B7AB-2367974C08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D99F43-A2FB-4515-B2F1-D2CA4283A92E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4E243-E293-96E1-0B3E-9DFBC4705A8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DFE17-CACF-3610-B9F4-658E7846A6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A1AE07-65ED-4FB0-B65E-D13BBE5A33AB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1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14664D-4BD5-E8BF-C145-BE685A92D43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15457163" y="1724960"/>
            <a:ext cx="4657395" cy="2745689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E070A-6884-5533-2897-B2DD2C4BC5D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484967" y="1724960"/>
            <a:ext cx="13702201" cy="2745689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7BB7-B4F5-98EC-652F-6D6C2E39FB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7AA56B-D776-4C4C-A825-BA30A9D6E6F0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FB3E8-E5F7-35E5-7587-1C6EC7B909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4A187-9FA7-60B3-8634-EF02DC15FA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780B10-B272-4213-8CBE-DEAC4A00597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F0278-1036-2EE3-F351-08AEBD18EAF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9CA1-9D3C-6582-C873-AF9C828674E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A456D-BAFE-47E4-A19B-2C33932AA6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5B75E8-DFDC-41CD-93DB-F59F4779C8B2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C8FFC-4E82-0756-CD8D-F744F801047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90963-7592-5E8F-9D5F-27FDE3925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F0B752-B1D6-4D80-8639-4566BB23793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90E71-195D-B178-DC34-2A848FC51E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73720" y="8077334"/>
            <a:ext cx="18629592" cy="13477204"/>
          </a:xfrm>
        </p:spPr>
        <p:txBody>
          <a:bodyPr anchor="b"/>
          <a:lstStyle>
            <a:lvl1pPr>
              <a:defRPr sz="14173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88F79-F100-7F09-3308-45ACCEA114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73720" y="21682033"/>
            <a:ext cx="18629592" cy="7087340"/>
          </a:xfrm>
        </p:spPr>
        <p:txBody>
          <a:bodyPr/>
          <a:lstStyle>
            <a:lvl1pPr marL="0" indent="0">
              <a:buNone/>
              <a:defRPr sz="5669">
                <a:solidFill>
                  <a:srgbClr val="767676"/>
                </a:solidFill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4B4A7-CFB3-C2CC-9BEE-0D3D624644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E8E5DA-6738-4AE1-84A4-D9E4ADE009F5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A5959-7091-A127-A7E3-284C084B8D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800C9-FF5E-CACC-9084-7FF67FAD02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D6B680-B502-4ABD-A594-1CEBF129680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0DB0C-0E6C-32B2-C680-3C1CCDF6045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609FA-5413-1B53-1970-1DE46498914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84967" y="8624812"/>
            <a:ext cx="9179798" cy="2055704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A70E3-9307-F697-BFC7-9EF3AB6F170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0934760" y="8624812"/>
            <a:ext cx="9179798" cy="2055704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96674-94DD-25D1-DB73-E0323829F1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B90711-A9DC-4C3E-94C5-BA0AA9395981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38318-049D-2468-7175-056B9DBAA3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4B1DE-6E08-08B0-31A2-EA48A1AA09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B45B92-3ABF-48CC-81C6-88B7075B26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40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C8B1-E886-B67A-05A1-7745383C70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7783" y="1724969"/>
            <a:ext cx="18629592" cy="626236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1C282-1C78-32C7-67EC-8D13FB01A7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87783" y="7942332"/>
            <a:ext cx="9137608" cy="3892408"/>
          </a:xfrm>
        </p:spPr>
        <p:txBody>
          <a:bodyPr anchor="b"/>
          <a:lstStyle>
            <a:lvl1pPr marL="0" indent="0">
              <a:buNone/>
              <a:defRPr sz="5669" b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F67DB-25C8-FDA4-A42A-02DCEBB4F79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487783" y="11834740"/>
            <a:ext cx="9137608" cy="1740712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B9A55D-3FE9-37C7-4D90-AEA3B0F759B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0934760" y="7942332"/>
            <a:ext cx="9182615" cy="3892408"/>
          </a:xfrm>
        </p:spPr>
        <p:txBody>
          <a:bodyPr anchor="b"/>
          <a:lstStyle>
            <a:lvl1pPr marL="0" indent="0">
              <a:buNone/>
              <a:defRPr sz="5669" b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83E970-1EC1-573F-9E3E-23FF14A9F0D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10934760" y="11834740"/>
            <a:ext cx="9182615" cy="1740712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F7148F-EB09-FA0E-140E-7B9D8CB3263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2A10FF-8E2A-4465-8FE3-936D8A15FA29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369F91-9373-C450-D1F7-02BFB839BD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157D4-A23B-AE73-2D37-6FB7AC6C80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2F8FA6-CA45-4179-AB64-90A7812DAE2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32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E2AB-9870-9B7F-C506-7C40300BEA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75A57-0D57-651D-B8A6-656A32F9D23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A52DB4-FC91-43CF-BF4A-77916C2D86BF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4BC98-3A87-BF95-4C4C-D153D79ACB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84B18-9F59-EE84-C48F-4BC5FAE1A3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A109A7-B24E-4C92-8D19-8560FE8F206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59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981020-366D-4E55-E025-802E012E2E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E1CAC3-77FE-41CF-8A82-166EB5EF5677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675E91-CE26-5ED6-8277-944820D648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A13C8-E227-EF6E-8EC9-89C639F0A7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76754E-2357-468F-A37F-BE6C53D5068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1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B4965-45B0-7A01-1536-7992FE36D2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7783" y="2159949"/>
            <a:ext cx="6966411" cy="7559829"/>
          </a:xfrm>
        </p:spPr>
        <p:txBody>
          <a:bodyPr anchor="b"/>
          <a:lstStyle>
            <a:lvl1pPr>
              <a:defRPr sz="7559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0D247-A8AD-810B-1573-891F1087C53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82615" y="4664903"/>
            <a:ext cx="10934760" cy="2302449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953A9-DDC4-5234-9D95-C5A4E2C5A3A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7783" y="9719788"/>
            <a:ext cx="6966411" cy="18007105"/>
          </a:xfrm>
        </p:spPr>
        <p:txBody>
          <a:bodyPr/>
          <a:lstStyle>
            <a:lvl1pPr marL="0" indent="0">
              <a:buNone/>
              <a:defRPr sz="3780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93B08-B5DE-C419-1EFD-B98FBDF82E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E4FEB8-1AF6-41AD-A5CA-D95DE0ED2AD9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EBD2D-5980-B16B-3DC6-61AFFFDBA2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42574-E0E5-73BB-8C98-40B662FCF7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D84FC2-8F7B-4958-BC5F-C6D3732F3AB0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36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CACFC-96DB-47F6-D76E-444AC9D885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7783" y="2159949"/>
            <a:ext cx="6966411" cy="7559829"/>
          </a:xfrm>
        </p:spPr>
        <p:txBody>
          <a:bodyPr anchor="b"/>
          <a:lstStyle>
            <a:lvl1pPr>
              <a:defRPr sz="7559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D4A9D-167C-CB71-81CD-844CBA05594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9182615" y="4664903"/>
            <a:ext cx="10934760" cy="23024491"/>
          </a:xfrm>
        </p:spPr>
        <p:txBody>
          <a:bodyPr/>
          <a:lstStyle>
            <a:lvl1pPr marL="0" indent="0">
              <a:buNone/>
              <a:defRPr sz="7559"/>
            </a:lvl1pPr>
          </a:lstStyle>
          <a:p>
            <a:pPr lvl="0"/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B0E4E-BF35-0C5F-5DBD-1F1595D5E2F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7783" y="9719788"/>
            <a:ext cx="6966411" cy="18007105"/>
          </a:xfrm>
        </p:spPr>
        <p:txBody>
          <a:bodyPr/>
          <a:lstStyle>
            <a:lvl1pPr marL="0" indent="0">
              <a:buNone/>
              <a:defRPr sz="3780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5E99D-475D-35C6-FAD3-2EB040F6E9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403228-C9AB-499A-AE3B-58F48A27C463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5717E-BBE9-A627-AA25-E96712D41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3DC94-7E31-D4A8-D60E-90F5101AD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3FD6F9-C01A-4C4D-9E6C-22E1D98EEE2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44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B8192-7293-D57D-9590-AB5374D388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967" y="1724969"/>
            <a:ext cx="18629592" cy="62623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8473C-D80F-1684-2C96-C316D651F4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84967" y="8624812"/>
            <a:ext cx="18629592" cy="205570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9C6E2-610E-55DF-1219-ABD410BE466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484967" y="30029344"/>
            <a:ext cx="4859889" cy="1724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2835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E099E592-5530-4C0D-9889-45C40E6F5752}" type="datetime1">
              <a:rPr lang="pt-BR"/>
              <a:pPr lvl="0"/>
              <a:t>14/08/2025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6CF01-8338-096F-0E72-587E8E97F9A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54841" y="30029344"/>
            <a:ext cx="7289843" cy="1724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2835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04CA8-BE1B-E648-3B56-3E14485E48C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5254660" y="30029344"/>
            <a:ext cx="4859889" cy="1724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2835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76F5BD62-EC6A-4AF7-B728-A08EE6CEC337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2159995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t-BR" sz="10394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539998" marR="0" lvl="0" indent="-539998" algn="l" defTabSz="2159995" rtl="0" fontAlgn="auto" hangingPunct="1">
        <a:lnSpc>
          <a:spcPct val="90000"/>
        </a:lnSpc>
        <a:spcBef>
          <a:spcPts val="2360"/>
        </a:spcBef>
        <a:spcAft>
          <a:spcPts val="0"/>
        </a:spcAft>
        <a:buSzPct val="100000"/>
        <a:buFont typeface="Arial" pitchFamily="34"/>
        <a:buChar char="•"/>
        <a:tabLst/>
        <a:defRPr lang="pt-BR" sz="6614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1619996" marR="0" lvl="1" indent="-539998" algn="l" defTabSz="2159995" rtl="0" fontAlgn="auto" hangingPunct="1">
        <a:lnSpc>
          <a:spcPct val="90000"/>
        </a:lnSpc>
        <a:spcBef>
          <a:spcPts val="1180"/>
        </a:spcBef>
        <a:spcAft>
          <a:spcPts val="0"/>
        </a:spcAft>
        <a:buSzPct val="100000"/>
        <a:buFont typeface="Arial" pitchFamily="34"/>
        <a:buChar char="•"/>
        <a:tabLst/>
        <a:defRPr lang="pt-BR" sz="5669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2699994" marR="0" lvl="2" indent="-539998" algn="l" defTabSz="2159995" rtl="0" fontAlgn="auto" hangingPunct="1">
        <a:lnSpc>
          <a:spcPct val="90000"/>
        </a:lnSpc>
        <a:spcBef>
          <a:spcPts val="1180"/>
        </a:spcBef>
        <a:spcAft>
          <a:spcPts val="0"/>
        </a:spcAft>
        <a:buSzPct val="100000"/>
        <a:buFont typeface="Arial" pitchFamily="34"/>
        <a:buChar char="•"/>
        <a:tabLst/>
        <a:defRPr lang="pt-BR" sz="4724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3779992" marR="0" lvl="3" indent="-539998" algn="l" defTabSz="2159995" rtl="0" fontAlgn="auto" hangingPunct="1">
        <a:lnSpc>
          <a:spcPct val="90000"/>
        </a:lnSpc>
        <a:spcBef>
          <a:spcPts val="1180"/>
        </a:spcBef>
        <a:spcAft>
          <a:spcPts val="0"/>
        </a:spcAft>
        <a:buSzPct val="100000"/>
        <a:buFont typeface="Arial" pitchFamily="34"/>
        <a:buChar char="•"/>
        <a:tabLst/>
        <a:defRPr lang="pt-BR" sz="4252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4859990" marR="0" lvl="4" indent="-539998" algn="l" defTabSz="2159995" rtl="0" fontAlgn="auto" hangingPunct="1">
        <a:lnSpc>
          <a:spcPct val="90000"/>
        </a:lnSpc>
        <a:spcBef>
          <a:spcPts val="1180"/>
        </a:spcBef>
        <a:spcAft>
          <a:spcPts val="0"/>
        </a:spcAft>
        <a:buSzPct val="100000"/>
        <a:buFont typeface="Arial" pitchFamily="34"/>
        <a:buChar char="•"/>
        <a:tabLst/>
        <a:defRPr lang="pt-BR" sz="4252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3">
            <a:extLst>
              <a:ext uri="{FF2B5EF4-FFF2-40B4-BE49-F238E27FC236}">
                <a16:creationId xmlns:a16="http://schemas.microsoft.com/office/drawing/2014/main" id="{BDAFF61E-7818-6142-1C07-5978FE532195}"/>
              </a:ext>
            </a:extLst>
          </p:cNvPr>
          <p:cNvSpPr/>
          <p:nvPr/>
        </p:nvSpPr>
        <p:spPr>
          <a:xfrm>
            <a:off x="9143103" y="5418514"/>
            <a:ext cx="5410596" cy="26517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33750" tIns="16870" rIns="33750" bIns="16870" anchor="t" anchorCtr="0" compatLnSpc="1">
            <a:noAutofit/>
          </a:bodyPr>
          <a:lstStyle/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AUTOR (ES):      </a:t>
            </a: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ORIENTADOR: 		</a:t>
            </a:r>
            <a:r>
              <a:rPr lang="pt-BR" sz="3037" b="0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			</a:t>
            </a:r>
          </a:p>
        </p:txBody>
      </p:sp>
      <p:sp>
        <p:nvSpPr>
          <p:cNvPr id="3" name="CustomShape 4">
            <a:extLst>
              <a:ext uri="{FF2B5EF4-FFF2-40B4-BE49-F238E27FC236}">
                <a16:creationId xmlns:a16="http://schemas.microsoft.com/office/drawing/2014/main" id="{4762098F-92ED-2DDE-0E50-F1762473EF83}"/>
              </a:ext>
            </a:extLst>
          </p:cNvPr>
          <p:cNvSpPr/>
          <p:nvPr/>
        </p:nvSpPr>
        <p:spPr>
          <a:xfrm>
            <a:off x="13151495" y="7935099"/>
            <a:ext cx="4084734" cy="4449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33750" tIns="16870" rIns="33750" bIns="16870" anchor="t" anchorCtr="0" compatLnSpc="1">
            <a:noAutofit/>
          </a:bodyPr>
          <a:lstStyle/>
          <a:p>
            <a:pPr marL="0" marR="0" lvl="0" indent="0" algn="ctr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2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Resultados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just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Considerações Finais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 Referências</a:t>
            </a: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just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just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just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27" b="0" i="0" u="none" strike="noStrike" kern="1200" cap="none" spc="0" baseline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</p:txBody>
      </p:sp>
      <p:sp>
        <p:nvSpPr>
          <p:cNvPr id="4" name="CustomShape 5">
            <a:extLst>
              <a:ext uri="{FF2B5EF4-FFF2-40B4-BE49-F238E27FC236}">
                <a16:creationId xmlns:a16="http://schemas.microsoft.com/office/drawing/2014/main" id="{5E31DD7E-8B07-2F55-EB6F-D5A14F39FA11}"/>
              </a:ext>
            </a:extLst>
          </p:cNvPr>
          <p:cNvSpPr/>
          <p:nvPr/>
        </p:nvSpPr>
        <p:spPr>
          <a:xfrm>
            <a:off x="2311283" y="7935099"/>
            <a:ext cx="4285619" cy="78775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33750" tIns="16870" rIns="33750" bIns="16870" anchor="t" anchorCtr="0" compatLnSpc="1">
            <a:noAutofit/>
          </a:bodyPr>
          <a:lstStyle/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Introdução</a:t>
            </a: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just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Objetivos</a:t>
            </a: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 </a:t>
            </a: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1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just" defTabSz="403186" rtl="0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0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	</a:t>
            </a:r>
          </a:p>
          <a:p>
            <a:pPr marL="0" marR="0" lvl="0" indent="0" algn="just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037" b="1" i="0" u="none" strike="noStrike" kern="1200" cap="none" spc="0" baseline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/>
                <a:cs typeface="Arial" pitchFamily="34"/>
              </a:rPr>
              <a:t>Motivações ou Metodologia</a:t>
            </a:r>
            <a:endParaRPr lang="pt-BR" sz="303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  <a:p>
            <a:pPr marL="0" marR="0" lvl="0" indent="0" algn="l" defTabSz="403186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27" b="0" i="0" u="none" strike="noStrike" kern="1200" cap="none" spc="0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/>
              <a:cs typeface="Arial" pitchFamily="34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72F355-974E-C8E7-5328-D0B6718728F0}"/>
              </a:ext>
            </a:extLst>
          </p:cNvPr>
          <p:cNvSpPr txBox="1"/>
          <p:nvPr/>
        </p:nvSpPr>
        <p:spPr>
          <a:xfrm>
            <a:off x="9143103" y="4287566"/>
            <a:ext cx="6050758" cy="113094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6749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Título </a:t>
            </a:r>
          </a:p>
        </p:txBody>
      </p:sp>
      <p:sp>
        <p:nvSpPr>
          <p:cNvPr id="7" name="CaixaDeTexto 4">
            <a:extLst>
              <a:ext uri="{FF2B5EF4-FFF2-40B4-BE49-F238E27FC236}">
                <a16:creationId xmlns:a16="http://schemas.microsoft.com/office/drawing/2014/main" id="{FE6B50CF-B3D0-D457-E686-61E924448677}"/>
              </a:ext>
            </a:extLst>
          </p:cNvPr>
          <p:cNvSpPr txBox="1"/>
          <p:nvPr/>
        </p:nvSpPr>
        <p:spPr>
          <a:xfrm>
            <a:off x="1428713" y="22439202"/>
            <a:ext cx="19183389" cy="320818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6749" b="1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Modelo – pode ser utilizado o Canva ou outro aplicativo para sua própria versão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6749" b="1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Formato: 60cm (largura) x 90cm (altura</a:t>
            </a:r>
            <a:r>
              <a:rPr lang="pt-BR" sz="6749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)</a:t>
            </a:r>
          </a:p>
        </p:txBody>
      </p:sp>
      <p:pic>
        <p:nvPicPr>
          <p:cNvPr id="11" name="Imagem 10" descr="Uma imagem contendo Texto&#10;&#10;O conteúdo gerado por IA pode estar incorreto.">
            <a:extLst>
              <a:ext uri="{FF2B5EF4-FFF2-40B4-BE49-F238E27FC236}">
                <a16:creationId xmlns:a16="http://schemas.microsoft.com/office/drawing/2014/main" id="{8BF7583F-75AB-D522-3737-D1B995C20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12" y="539223"/>
            <a:ext cx="2792142" cy="37208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9</TotalTime>
  <Words>64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Vianna</dc:creator>
  <cp:lastModifiedBy>Marcelo Vianna</cp:lastModifiedBy>
  <cp:revision>1</cp:revision>
  <dcterms:created xsi:type="dcterms:W3CDTF">2024-07-31T05:17:05Z</dcterms:created>
  <dcterms:modified xsi:type="dcterms:W3CDTF">2025-08-14T18:30:30Z</dcterms:modified>
</cp:coreProperties>
</file>