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3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7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EC3FC-3650-4103-9B6B-C383F7CDD326}" type="datetimeFigureOut">
              <a:rPr lang="pt-BR" smtClean="0"/>
              <a:t>31/07/2024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A4CF0-802A-40C4-A237-5D7127B3A6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776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2000"/>
            <a:ext cx="914281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1470" y="762000"/>
            <a:ext cx="2925699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987" y="1298448"/>
            <a:ext cx="7316153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58" y="4670246"/>
            <a:ext cx="7316153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0468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253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50" y="990600"/>
            <a:ext cx="2819767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8416" y="868680"/>
            <a:ext cx="7316153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011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028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416" y="1298448"/>
            <a:ext cx="7316153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706" y="4672584"/>
            <a:ext cx="7316153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145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8416" y="868680"/>
            <a:ext cx="3475173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9138" y="868680"/>
            <a:ext cx="3475173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301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8416" y="1023586"/>
            <a:ext cx="3475173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8416" y="1930936"/>
            <a:ext cx="3475173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9481" y="1023587"/>
            <a:ext cx="3475173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9481" y="1930936"/>
            <a:ext cx="3475173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9280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149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508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5" y="1143000"/>
            <a:ext cx="2835009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416" y="868680"/>
            <a:ext cx="7316153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5" y="3494176"/>
            <a:ext cx="2835009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440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5" y="1143000"/>
            <a:ext cx="2835009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1109" y="767419"/>
            <a:ext cx="8116287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5" y="3493008"/>
            <a:ext cx="2835009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557" y="6356351"/>
            <a:ext cx="5912287" cy="365125"/>
          </a:xfrm>
        </p:spPr>
        <p:txBody>
          <a:bodyPr/>
          <a:lstStyle/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529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4039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52" y="1123838"/>
            <a:ext cx="2947866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7403" y="758952"/>
            <a:ext cx="38409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772" y="864108"/>
            <a:ext cx="7316153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99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772" y="6356351"/>
            <a:ext cx="5912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5521" y="6356351"/>
            <a:ext cx="15311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EC5F1E2-BCA0-4B3B-B9E5-5A720B175013}" type="slidenum">
              <a:rPr lang="en-US" sz="1800" b="0" strike="noStrike" spc="-1" smtClean="0">
                <a:solidFill>
                  <a:srgbClr val="000000"/>
                </a:solidFill>
                <a:latin typeface="Corbel"/>
                <a:ea typeface="Corbel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906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ctrTitle"/>
          </p:nvPr>
        </p:nvSpPr>
        <p:spPr>
          <a:xfrm>
            <a:off x="936720" y="2160720"/>
            <a:ext cx="7314840" cy="1152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en-US" sz="5900" b="0" strike="noStrike" spc="-1">
                <a:solidFill>
                  <a:srgbClr val="FFFFFF"/>
                </a:solidFill>
                <a:latin typeface="Corbel"/>
                <a:ea typeface="Corbel"/>
              </a:rPr>
              <a:t>Título do seu trabalho</a:t>
            </a:r>
            <a:endParaRPr lang="pt-BR" sz="5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 idx="1"/>
          </p:nvPr>
        </p:nvSpPr>
        <p:spPr>
          <a:xfrm>
            <a:off x="461880" y="4464000"/>
            <a:ext cx="7953120" cy="1603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lnSpc>
                <a:spcPct val="70000"/>
              </a:lnSpc>
              <a:buNone/>
              <a:tabLst>
                <a:tab pos="0" algn="l"/>
              </a:tabLst>
            </a:pPr>
            <a:r>
              <a:rPr lang="en-US" sz="1900" b="0" strike="noStrike" spc="-1">
                <a:solidFill>
                  <a:srgbClr val="FCECD5"/>
                </a:solidFill>
                <a:latin typeface="Corbel"/>
                <a:ea typeface="Corbel"/>
              </a:rPr>
              <a:t>Autor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7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en-US" sz="1900" b="0" strike="noStrike" spc="-1">
                <a:solidFill>
                  <a:srgbClr val="FCECD5"/>
                </a:solidFill>
                <a:latin typeface="Corbel"/>
                <a:ea typeface="Corbel"/>
              </a:rPr>
              <a:t>Coautores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7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en-US" sz="1900" b="0" strike="noStrike" spc="-1">
                <a:solidFill>
                  <a:srgbClr val="FCECD5"/>
                </a:solidFill>
                <a:latin typeface="Corbel"/>
                <a:ea typeface="Corbel"/>
              </a:rPr>
              <a:t>Orientador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7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en-US" sz="1900" b="0" strike="noStrike" spc="-1">
                <a:solidFill>
                  <a:srgbClr val="FCECD5"/>
                </a:solidFill>
                <a:latin typeface="Corbel"/>
                <a:ea typeface="Corbel"/>
              </a:rPr>
              <a:t>Coorientador </a:t>
            </a: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90000"/>
              </a:lnSpc>
              <a:spcBef>
                <a:spcPts val="1199"/>
              </a:spcBef>
              <a:buNone/>
              <a:tabLst>
                <a:tab pos="0" algn="l"/>
              </a:tabLst>
            </a:pPr>
            <a:endParaRPr lang="pt-BR" sz="1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Google Shape;39;p1"/>
          <p:cNvSpPr/>
          <p:nvPr/>
        </p:nvSpPr>
        <p:spPr>
          <a:xfrm>
            <a:off x="9360000" y="1216080"/>
            <a:ext cx="2719080" cy="36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800" b="0" strike="noStrike" spc="-1">
                <a:solidFill>
                  <a:srgbClr val="000000"/>
                </a:solidFill>
                <a:latin typeface="Corbel"/>
                <a:ea typeface="Corbel"/>
              </a:rPr>
              <a:t>Logotipo da sua instituição</a:t>
            </a: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" name="Imagem 1" descr="Uma imagem contendo Logotipo&#10;&#10;Descrição gerada automaticamente">
            <a:extLst>
              <a:ext uri="{FF2B5EF4-FFF2-40B4-BE49-F238E27FC236}">
                <a16:creationId xmlns:a16="http://schemas.microsoft.com/office/drawing/2014/main" id="{9F3CC7CF-DCCD-9090-B317-A802096624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427" y="2608006"/>
            <a:ext cx="2978225" cy="1641987"/>
          </a:xfrm>
          <a:prstGeom prst="rect">
            <a:avLst/>
          </a:prstGeom>
        </p:spPr>
      </p:pic>
      <p:pic>
        <p:nvPicPr>
          <p:cNvPr id="4" name="Imagem 3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273BF261-6926-C505-27D8-5CC0C4FDA2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631" y="4985515"/>
            <a:ext cx="3194776" cy="10815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46;p2"/>
          <p:cNvSpPr/>
          <p:nvPr/>
        </p:nvSpPr>
        <p:spPr>
          <a:xfrm>
            <a:off x="252360" y="1123920"/>
            <a:ext cx="2947680" cy="460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3600" b="0" strike="noStrike" spc="-1">
                <a:solidFill>
                  <a:srgbClr val="FFFFFF"/>
                </a:solidFill>
                <a:latin typeface="Corbel"/>
                <a:ea typeface="Corbel"/>
              </a:rPr>
              <a:t>Introdução</a:t>
            </a:r>
            <a:endParaRPr lang="pt-B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Google Shape;47;p2"/>
          <p:cNvSpPr/>
          <p:nvPr/>
        </p:nvSpPr>
        <p:spPr>
          <a:xfrm>
            <a:off x="3868560" y="863640"/>
            <a:ext cx="7314840" cy="512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82520" indent="-182520">
              <a:lnSpc>
                <a:spcPct val="90000"/>
              </a:lnSpc>
              <a:buClr>
                <a:srgbClr val="F0A22E"/>
              </a:buClr>
              <a:buFont typeface="Noto Sans Symbols"/>
              <a:buChar char="●"/>
            </a:pPr>
            <a:r>
              <a:rPr lang="en-US" sz="2000" b="0" strike="noStrike" spc="-1">
                <a:solidFill>
                  <a:srgbClr val="595959"/>
                </a:solidFill>
                <a:latin typeface="Corbel"/>
                <a:ea typeface="Corbel"/>
              </a:rPr>
              <a:t>Texto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52;p3"/>
          <p:cNvSpPr/>
          <p:nvPr/>
        </p:nvSpPr>
        <p:spPr>
          <a:xfrm>
            <a:off x="252360" y="1123920"/>
            <a:ext cx="2947680" cy="460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Corbel"/>
                <a:ea typeface="Corbel"/>
              </a:rPr>
              <a:t>Objetivos/problemas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Google Shape;53;p3"/>
          <p:cNvSpPr/>
          <p:nvPr/>
        </p:nvSpPr>
        <p:spPr>
          <a:xfrm>
            <a:off x="3868560" y="863640"/>
            <a:ext cx="7314840" cy="512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82520" indent="-182520">
              <a:lnSpc>
                <a:spcPct val="90000"/>
              </a:lnSpc>
              <a:buClr>
                <a:srgbClr val="F0A22E"/>
              </a:buClr>
              <a:buFont typeface="Noto Sans Symbols"/>
              <a:buChar char="●"/>
            </a:pPr>
            <a:r>
              <a:rPr lang="en-US" sz="2000" b="0" strike="noStrike" spc="-1">
                <a:solidFill>
                  <a:srgbClr val="595959"/>
                </a:solidFill>
                <a:latin typeface="Corbel"/>
                <a:ea typeface="Corbel"/>
              </a:rPr>
              <a:t>Texto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58;p4"/>
          <p:cNvSpPr/>
          <p:nvPr/>
        </p:nvSpPr>
        <p:spPr>
          <a:xfrm>
            <a:off x="252360" y="1123920"/>
            <a:ext cx="2947680" cy="460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Corbel"/>
                <a:ea typeface="Corbel"/>
              </a:rPr>
              <a:t>Metodologia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Google Shape;59;p4"/>
          <p:cNvSpPr/>
          <p:nvPr/>
        </p:nvSpPr>
        <p:spPr>
          <a:xfrm>
            <a:off x="3868560" y="863640"/>
            <a:ext cx="7314840" cy="512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82520" indent="-182520">
              <a:lnSpc>
                <a:spcPct val="90000"/>
              </a:lnSpc>
              <a:buClr>
                <a:srgbClr val="F0A22E"/>
              </a:buClr>
              <a:buFont typeface="Noto Sans Symbols"/>
              <a:buChar char="●"/>
            </a:pPr>
            <a:r>
              <a:rPr lang="en-US" sz="2000" b="0" strike="noStrike" spc="-1">
                <a:solidFill>
                  <a:srgbClr val="595959"/>
                </a:solidFill>
                <a:latin typeface="Corbel"/>
                <a:ea typeface="Corbel"/>
              </a:rPr>
              <a:t>Texto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64;p5"/>
          <p:cNvSpPr/>
          <p:nvPr/>
        </p:nvSpPr>
        <p:spPr>
          <a:xfrm>
            <a:off x="252360" y="1123920"/>
            <a:ext cx="2947680" cy="460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Corbel"/>
                <a:ea typeface="Corbel"/>
              </a:rPr>
              <a:t>Resultados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Google Shape;65;p5"/>
          <p:cNvSpPr/>
          <p:nvPr/>
        </p:nvSpPr>
        <p:spPr>
          <a:xfrm>
            <a:off x="3868560" y="863640"/>
            <a:ext cx="7314840" cy="512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82520" indent="-182520">
              <a:lnSpc>
                <a:spcPct val="90000"/>
              </a:lnSpc>
              <a:buClr>
                <a:srgbClr val="F0A22E"/>
              </a:buClr>
              <a:buFont typeface="Noto Sans Symbols"/>
              <a:buChar char="●"/>
            </a:pPr>
            <a:r>
              <a:rPr lang="en-US" sz="2000" b="0" strike="noStrike" spc="-1">
                <a:solidFill>
                  <a:srgbClr val="595959"/>
                </a:solidFill>
                <a:latin typeface="Corbel"/>
                <a:ea typeface="Corbel"/>
              </a:rPr>
              <a:t>Texto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70;p6"/>
          <p:cNvSpPr/>
          <p:nvPr/>
        </p:nvSpPr>
        <p:spPr>
          <a:xfrm>
            <a:off x="252360" y="1123920"/>
            <a:ext cx="2947680" cy="460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Corbel"/>
                <a:ea typeface="Corbel"/>
              </a:rPr>
              <a:t>Considerações finais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Google Shape;71;p6"/>
          <p:cNvSpPr/>
          <p:nvPr/>
        </p:nvSpPr>
        <p:spPr>
          <a:xfrm>
            <a:off x="3868560" y="863640"/>
            <a:ext cx="7314840" cy="512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82520" indent="-182520">
              <a:lnSpc>
                <a:spcPct val="90000"/>
              </a:lnSpc>
              <a:buClr>
                <a:srgbClr val="F0A22E"/>
              </a:buClr>
              <a:buFont typeface="Noto Sans Symbols"/>
              <a:buChar char="●"/>
            </a:pPr>
            <a:r>
              <a:rPr lang="en-US" sz="2000" b="0" strike="noStrike" spc="-1">
                <a:solidFill>
                  <a:srgbClr val="595959"/>
                </a:solidFill>
                <a:latin typeface="Corbel"/>
                <a:ea typeface="Corbel"/>
              </a:rPr>
              <a:t>Texto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76;p7"/>
          <p:cNvSpPr/>
          <p:nvPr/>
        </p:nvSpPr>
        <p:spPr>
          <a:xfrm>
            <a:off x="252360" y="1123920"/>
            <a:ext cx="2947680" cy="460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2400" b="0" strike="noStrike" spc="-1">
                <a:solidFill>
                  <a:srgbClr val="FFFFFF"/>
                </a:solidFill>
                <a:latin typeface="Corbel"/>
                <a:ea typeface="Corbel"/>
              </a:rPr>
              <a:t>Referências</a:t>
            </a:r>
            <a:endParaRPr lang="pt-BR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Google Shape;77;p7"/>
          <p:cNvSpPr/>
          <p:nvPr/>
        </p:nvSpPr>
        <p:spPr>
          <a:xfrm>
            <a:off x="3868560" y="863640"/>
            <a:ext cx="7314840" cy="5121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82520" indent="-182520">
              <a:lnSpc>
                <a:spcPct val="90000"/>
              </a:lnSpc>
              <a:buClr>
                <a:srgbClr val="F0A22E"/>
              </a:buClr>
              <a:buFont typeface="Noto Sans Symbols"/>
              <a:buChar char="●"/>
            </a:pPr>
            <a:r>
              <a:rPr lang="en-US" sz="2000" b="0" strike="noStrike" spc="-1">
                <a:solidFill>
                  <a:srgbClr val="595959"/>
                </a:solidFill>
                <a:latin typeface="Corbel"/>
                <a:ea typeface="Corbel"/>
              </a:rPr>
              <a:t>Texto</a:t>
            </a:r>
            <a:endParaRPr lang="pt-BR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38</TotalTime>
  <Words>27</Words>
  <Application>Microsoft Office PowerPoint</Application>
  <PresentationFormat>Personalizar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Noto Sans Symbols</vt:lpstr>
      <vt:lpstr>Times New Roman</vt:lpstr>
      <vt:lpstr>Wingdings 2</vt:lpstr>
      <vt:lpstr>Quadro</vt:lpstr>
      <vt:lpstr>Título do seu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seu trabalho</dc:title>
  <dc:subject/>
  <dc:creator>Marcelo Vianna</dc:creator>
  <dc:description/>
  <cp:lastModifiedBy>Marcelo Vianna</cp:lastModifiedBy>
  <cp:revision>4</cp:revision>
  <dcterms:created xsi:type="dcterms:W3CDTF">2021-02-20T00:16:12Z</dcterms:created>
  <dcterms:modified xsi:type="dcterms:W3CDTF">2024-07-31T05:34:31Z</dcterms:modified>
  <dc:language>pt-BR</dc:language>
</cp:coreProperties>
</file>