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602700" cy="323977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-1085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21BB2-E309-136C-1993-D4AF6F79E89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72D2D2-6970-923E-ED32-9E294AB7CC9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93E749-17DF-034A-07FF-DAF3ACC2F7F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13B40AB-20C7-40DA-8CF7-0B09EC382151}" type="datetime1">
              <a:rPr lang="en-US"/>
              <a:pPr lvl="0"/>
              <a:t>7/31/2024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04707C-E4D7-A175-1946-1DB28B658C8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15298-4E8C-B2CD-2D0D-42B391A1BF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2DD53BB-30F4-4991-8CF6-5B03CC223221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692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4E864-C3A8-7DE9-1EAD-47D4246A45B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EC95F5-B6D2-17A0-9905-411493678296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A06D8F-2A92-CCE3-3E69-6DA6D9DF420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B7ABC45-FCE7-4429-BBC9-0F311B6642BA}" type="datetime1">
              <a:rPr lang="en-US"/>
              <a:pPr lvl="0"/>
              <a:t>7/31/2024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D005FD-AB77-E250-DC65-E49C3ECD84A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1F72F0-AEBF-43F6-2A22-60F727AB9D3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4852C0A-E2FA-4448-A2D8-EC55F0E00EDC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708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93B581-06E6-E46C-985F-9930EB3EE021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F70B00-2CE7-F8A3-232D-462DFCB90059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40D3D5-837D-E3DA-1F43-CCEF53E90D7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D92F1F-A336-441B-9D54-1AE8BA460F25}" type="datetime1">
              <a:rPr lang="en-US"/>
              <a:pPr lvl="0"/>
              <a:t>7/31/2024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31455-AC6F-1E21-DFFC-CD1A2F09258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982338-FBC6-8987-FDCD-B001411BDD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0E512C3-1D51-4E8A-9918-C85CF5F115F1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229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FFE2B-E843-209C-5EDF-25298C58462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938E09-23F5-A941-E972-6DF7140A2F56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2B7BFC-D5D6-CDFD-120B-9B375F80436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EDC53E4-45D7-4576-BC0E-9490FEA92B31}" type="datetime1">
              <a:rPr lang="en-US"/>
              <a:pPr lvl="0"/>
              <a:t>7/31/2024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708895-F8B9-5314-77A8-E7762B2B516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1E768-D243-264C-6C8A-C74DE5EF8F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BAF92EF-6EAB-4747-828A-DB97B77A547A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428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F69A9-5919-4262-280D-4DD12350646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841D94-8913-B319-DCF5-E1AA7564428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02FBE5-6077-9A5E-1508-760A88320A0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70FF2E0-5B89-4794-BF4A-36741E065B1B}" type="datetime1">
              <a:rPr lang="en-US"/>
              <a:pPr lvl="0"/>
              <a:t>7/31/2024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B1409-B7CA-8ACA-BFFF-6C0FB0422C9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11BB9F-B4F6-82AE-7709-0358C928C8F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10D828A-2515-48F9-AC2B-E70F6641F04B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244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CDC05-7250-3646-C1A1-7A2A8953BE4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B858F-49F2-F103-839D-A20816582DC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469C8A-1429-C292-0CEB-9860ADF8B993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A0DD72-A504-C43B-9455-17EC404857D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F5F7B01-E615-40D7-BB4D-6331A9E83627}" type="datetime1">
              <a:rPr lang="en-US"/>
              <a:pPr lvl="0"/>
              <a:t>7/31/2024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AFEB46-5F13-DD25-72F7-E8AD0AE626B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2C4870-2BF4-3CE3-420C-A5F65637C6A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FDBE3BF-F4B7-4336-B42B-1408CD5524C3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28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E8EB3-D700-74B9-0748-6F5C1B815A7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EFB6FC-492F-F53C-3C04-17D949453C3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7E1912-5693-115C-EAAE-F1E461192612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743FDB-8122-5658-6FCD-FB0B107FD340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EE3013-33BC-9413-B4E3-2E46F4E20605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4A5373-EB31-49A0-1EEE-923713A1662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FF649B9-712F-42DB-AAF6-C3F38222C819}" type="datetime1">
              <a:rPr lang="en-US"/>
              <a:pPr lvl="0"/>
              <a:t>7/31/2024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770F3D-0F53-DC2A-648B-78355744C6A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98D014-BF73-FAA2-F6CC-A180ECBD707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2F978C9-C4A1-4036-8910-0FA40D4B850D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509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BA891-B339-8978-D2B8-CBDB4AF9C0B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5ED63B-8E45-2D80-43B4-BFE611EA4F9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A42C7F-941F-4300-9E5E-6E39658C2878}" type="datetime1">
              <a:rPr lang="en-US"/>
              <a:pPr lvl="0"/>
              <a:t>7/31/2024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406BEC-F970-E484-E1EE-1F7E8A29DFB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DE356C-702C-BEE7-73A1-DB15665055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9744F6C-F15F-405E-88F2-71B4B9525E1F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140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20BCC1-AE66-3671-FD0D-5079E3F2204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8B2C49F-4270-496E-AB58-62E55CD27646}" type="datetime1">
              <a:rPr lang="en-US"/>
              <a:pPr lvl="0"/>
              <a:t>7/31/2024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BF82C7-AAD6-32D2-54E8-211821F0218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49A65E-3FAC-7A5C-4E0C-4D572FC0BBD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47D220F-6EAB-4656-80AE-08045DD75938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7827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9F507-6710-DFAF-F4FC-E81B3608602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F31F1-AC41-ED66-EA60-ACFAD599D90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5236CB-4FF4-7FC3-78DE-FC92753B7536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95343C-514D-562E-2E60-F9DFD7C3B06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D4D8F10-1240-4D96-BE6F-3DEC0FB305A9}" type="datetime1">
              <a:rPr lang="en-US"/>
              <a:pPr lvl="0"/>
              <a:t>7/31/2024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AB6F55-7AA4-6ED3-3138-30878E981C5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274EF6-7188-1744-D844-8B7780C09E7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E61272D-8BB3-49A5-BF76-1B263434BD23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90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202FC-73A3-A033-DA00-8BD41B72849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3E2778-296A-EFE2-7E77-DD431AF37E08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803AAB-E906-5FB4-D238-2C6AAA93FEB7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CA5547-CDE7-F79E-A61C-D6A2B5DB2DD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6108CCF-4ECD-4226-B649-5D805C8B68FB}" type="datetime1">
              <a:rPr lang="en-US"/>
              <a:pPr lvl="0"/>
              <a:t>7/31/2024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FF2FAC-19A5-725F-D26C-B3488695650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ED51B4-AB13-5B38-6A0B-8E77677BBB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BA6D835-C7DA-4C39-ACF4-6006C09E9C45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61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DB0416-F6B2-2EB8-C1A9-7168306AA7C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343E89-5579-EFBE-EEA0-D01D05D7BDA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4E1EA-679A-982E-3BFC-4803D5E42FA8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A0B6B87B-F07F-451B-875D-2FAE1C843F1E}" type="datetime1">
              <a:rPr lang="en-US"/>
              <a:pPr lvl="0"/>
              <a:t>7/31/2024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890E9-101A-8EEC-5E3F-3E1D0C16B152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65D40-AD11-9819-3AEB-358ACDC067CA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546882AF-F006-42B0-8CE4-8064E7FEACFE}" type="slidenum"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en-US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bg>
      <p:bgPr>
        <a:gradFill>
          <a:gsLst>
            <a:gs pos="0">
              <a:srgbClr val="FFFFFF"/>
            </a:gs>
            <a:gs pos="100000">
              <a:srgbClr val="E4EDE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C2094FD3-A97E-1D7F-09CA-785E92D6C6F6}"/>
              </a:ext>
            </a:extLst>
          </p:cNvPr>
          <p:cNvGrpSpPr/>
          <p:nvPr/>
        </p:nvGrpSpPr>
        <p:grpSpPr>
          <a:xfrm>
            <a:off x="990002" y="6266492"/>
            <a:ext cx="8963204" cy="1007678"/>
            <a:chOff x="990002" y="6266492"/>
            <a:chExt cx="8963204" cy="1007678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194EAE49-5EA0-7E43-F3ED-186DDF3CB49A}"/>
                </a:ext>
              </a:extLst>
            </p:cNvPr>
            <p:cNvSpPr/>
            <p:nvPr/>
          </p:nvSpPr>
          <p:spPr>
            <a:xfrm>
              <a:off x="990002" y="6281754"/>
              <a:ext cx="8963177" cy="99241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779328"/>
                <a:gd name="f4" fmla="val 1857832"/>
                <a:gd name="f5" fmla="*/ f0 1 16779328"/>
                <a:gd name="f6" fmla="*/ f1 1 1857832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6779328"/>
                <a:gd name="f13" fmla="*/ f10 1 1857832"/>
                <a:gd name="f14" fmla="*/ f7 1 f12"/>
                <a:gd name="f15" fmla="*/ f8 1 f12"/>
                <a:gd name="f16" fmla="*/ f7 1 f13"/>
                <a:gd name="f17" fmla="*/ f9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6779328" h="1857832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close/>
                </a:path>
              </a:pathLst>
            </a:custGeom>
            <a:solidFill>
              <a:srgbClr val="309947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t-B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A436E9FF-BF3B-649E-1035-D7BF4D2F347A}"/>
                </a:ext>
              </a:extLst>
            </p:cNvPr>
            <p:cNvSpPr txBox="1"/>
            <p:nvPr/>
          </p:nvSpPr>
          <p:spPr>
            <a:xfrm>
              <a:off x="990002" y="6266492"/>
              <a:ext cx="8963204" cy="1007677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33329" tIns="33329" rIns="33329" bIns="33329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ts val="54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4500" b="0" i="0" u="none" strike="noStrike" kern="1200" cap="none" spc="0" baseline="0">
                  <a:solidFill>
                    <a:srgbClr val="EEF8EB"/>
                  </a:solidFill>
                  <a:uFillTx/>
                  <a:latin typeface="Arimo Bold"/>
                  <a:ea typeface="Arimo Bold"/>
                  <a:cs typeface="Arimo Bold"/>
                </a:rPr>
                <a:t>Introdução</a:t>
              </a:r>
            </a:p>
          </p:txBody>
        </p:sp>
      </p:grpSp>
      <p:grpSp>
        <p:nvGrpSpPr>
          <p:cNvPr id="5" name="Group 5">
            <a:extLst>
              <a:ext uri="{FF2B5EF4-FFF2-40B4-BE49-F238E27FC236}">
                <a16:creationId xmlns:a16="http://schemas.microsoft.com/office/drawing/2014/main" id="{3D0CB060-6409-2440-9FB8-0837151D45E1}"/>
              </a:ext>
            </a:extLst>
          </p:cNvPr>
          <p:cNvGrpSpPr/>
          <p:nvPr/>
        </p:nvGrpSpPr>
        <p:grpSpPr>
          <a:xfrm>
            <a:off x="909352" y="12267425"/>
            <a:ext cx="8963204" cy="1007678"/>
            <a:chOff x="909352" y="12267425"/>
            <a:chExt cx="8963204" cy="1007678"/>
          </a:xfrm>
        </p:grpSpPr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9EF946B8-4FF8-8B47-9E18-278271245B37}"/>
                </a:ext>
              </a:extLst>
            </p:cNvPr>
            <p:cNvSpPr/>
            <p:nvPr/>
          </p:nvSpPr>
          <p:spPr>
            <a:xfrm>
              <a:off x="909352" y="12282687"/>
              <a:ext cx="8963177" cy="99241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779328"/>
                <a:gd name="f4" fmla="val 1857832"/>
                <a:gd name="f5" fmla="*/ f0 1 16779328"/>
                <a:gd name="f6" fmla="*/ f1 1 1857832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6779328"/>
                <a:gd name="f13" fmla="*/ f10 1 1857832"/>
                <a:gd name="f14" fmla="*/ f7 1 f12"/>
                <a:gd name="f15" fmla="*/ f8 1 f12"/>
                <a:gd name="f16" fmla="*/ f7 1 f13"/>
                <a:gd name="f17" fmla="*/ f9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6779328" h="1857832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close/>
                </a:path>
              </a:pathLst>
            </a:custGeom>
            <a:solidFill>
              <a:srgbClr val="309947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t-B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id="{BBF27E2D-7D9E-4580-F1C6-974536D17BDE}"/>
                </a:ext>
              </a:extLst>
            </p:cNvPr>
            <p:cNvSpPr txBox="1"/>
            <p:nvPr/>
          </p:nvSpPr>
          <p:spPr>
            <a:xfrm>
              <a:off x="909352" y="12267425"/>
              <a:ext cx="8963204" cy="1007677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33329" tIns="33329" rIns="33329" bIns="33329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ts val="54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4500" b="0" i="0" u="none" strike="noStrike" kern="1200" cap="none" spc="0" baseline="0">
                  <a:solidFill>
                    <a:srgbClr val="EEF8EB"/>
                  </a:solidFill>
                  <a:uFillTx/>
                  <a:latin typeface="Arimo Bold"/>
                  <a:ea typeface="Arimo Bold"/>
                  <a:cs typeface="Arimo Bold"/>
                </a:rPr>
                <a:t>Objetivos</a:t>
              </a:r>
            </a:p>
          </p:txBody>
        </p:sp>
      </p:grpSp>
      <p:grpSp>
        <p:nvGrpSpPr>
          <p:cNvPr id="8" name="Group 8">
            <a:extLst>
              <a:ext uri="{FF2B5EF4-FFF2-40B4-BE49-F238E27FC236}">
                <a16:creationId xmlns:a16="http://schemas.microsoft.com/office/drawing/2014/main" id="{EA35D149-4BFE-0024-9B15-5472D8971B62}"/>
              </a:ext>
            </a:extLst>
          </p:cNvPr>
          <p:cNvGrpSpPr/>
          <p:nvPr/>
        </p:nvGrpSpPr>
        <p:grpSpPr>
          <a:xfrm>
            <a:off x="909352" y="17890254"/>
            <a:ext cx="8963204" cy="1008235"/>
            <a:chOff x="909352" y="17890254"/>
            <a:chExt cx="8963204" cy="1008235"/>
          </a:xfrm>
        </p:grpSpPr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7A73DD28-9D37-837A-DC01-A1001E9D7524}"/>
                </a:ext>
              </a:extLst>
            </p:cNvPr>
            <p:cNvSpPr/>
            <p:nvPr/>
          </p:nvSpPr>
          <p:spPr>
            <a:xfrm>
              <a:off x="909352" y="17905524"/>
              <a:ext cx="8963177" cy="99296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770127"/>
                <a:gd name="f4" fmla="val 1857832"/>
                <a:gd name="f5" fmla="*/ f0 1 16770127"/>
                <a:gd name="f6" fmla="*/ f1 1 1857832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6770127"/>
                <a:gd name="f13" fmla="*/ f10 1 1857832"/>
                <a:gd name="f14" fmla="*/ f7 1 f12"/>
                <a:gd name="f15" fmla="*/ f8 1 f12"/>
                <a:gd name="f16" fmla="*/ f7 1 f13"/>
                <a:gd name="f17" fmla="*/ f9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6770127" h="1857832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close/>
                </a:path>
              </a:pathLst>
            </a:custGeom>
            <a:solidFill>
              <a:srgbClr val="309947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t-B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0" name="TextBox 10">
              <a:extLst>
                <a:ext uri="{FF2B5EF4-FFF2-40B4-BE49-F238E27FC236}">
                  <a16:creationId xmlns:a16="http://schemas.microsoft.com/office/drawing/2014/main" id="{5FF3F4FC-8B37-B38E-D194-A9254F396570}"/>
                </a:ext>
              </a:extLst>
            </p:cNvPr>
            <p:cNvSpPr txBox="1"/>
            <p:nvPr/>
          </p:nvSpPr>
          <p:spPr>
            <a:xfrm>
              <a:off x="909352" y="17890254"/>
              <a:ext cx="8963204" cy="100823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33329" tIns="33329" rIns="33329" bIns="33329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ts val="54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4500" b="0" i="0" u="none" strike="noStrike" kern="1200" cap="none" spc="0" baseline="0">
                  <a:solidFill>
                    <a:srgbClr val="EEF8EB"/>
                  </a:solidFill>
                  <a:uFillTx/>
                  <a:latin typeface="Arimo Bold"/>
                  <a:ea typeface="Arimo Bold"/>
                  <a:cs typeface="Arimo Bold"/>
                </a:rPr>
                <a:t>Metodologia</a:t>
              </a:r>
            </a:p>
          </p:txBody>
        </p:sp>
      </p:grpSp>
      <p:sp>
        <p:nvSpPr>
          <p:cNvPr id="11" name="Freeform 11">
            <a:extLst>
              <a:ext uri="{FF2B5EF4-FFF2-40B4-BE49-F238E27FC236}">
                <a16:creationId xmlns:a16="http://schemas.microsoft.com/office/drawing/2014/main" id="{BE6CA0B8-5F41-87C2-480E-7606D38E2D7D}"/>
              </a:ext>
            </a:extLst>
          </p:cNvPr>
          <p:cNvSpPr/>
          <p:nvPr/>
        </p:nvSpPr>
        <p:spPr>
          <a:xfrm>
            <a:off x="3576017" y="21781867"/>
            <a:ext cx="6547076" cy="6036411"/>
          </a:xfrm>
          <a:custGeom>
            <a:avLst/>
            <a:gdLst>
              <a:gd name="f0" fmla="val w"/>
              <a:gd name="f1" fmla="val h"/>
              <a:gd name="f2" fmla="val 0"/>
              <a:gd name="f3" fmla="val 6547080"/>
              <a:gd name="f4" fmla="val 6036408"/>
              <a:gd name="f5" fmla="*/ f0 1 6547080"/>
              <a:gd name="f6" fmla="*/ f1 1 6036408"/>
              <a:gd name="f7" fmla="val f2"/>
              <a:gd name="f8" fmla="val f3"/>
              <a:gd name="f9" fmla="val f4"/>
              <a:gd name="f10" fmla="+- f9 0 f7"/>
              <a:gd name="f11" fmla="+- f8 0 f7"/>
              <a:gd name="f12" fmla="*/ f11 1 6547080"/>
              <a:gd name="f13" fmla="*/ f10 1 6036408"/>
              <a:gd name="f14" fmla="*/ f7 1 f12"/>
              <a:gd name="f15" fmla="*/ f8 1 f12"/>
              <a:gd name="f16" fmla="*/ f7 1 f13"/>
              <a:gd name="f17" fmla="*/ f9 1 f13"/>
              <a:gd name="f18" fmla="*/ f14 f5 1"/>
              <a:gd name="f19" fmla="*/ f15 f5 1"/>
              <a:gd name="f20" fmla="*/ f17 f6 1"/>
              <a:gd name="f21" fmla="*/ f16 f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8" t="f21" r="f19" b="f20"/>
            <a:pathLst>
              <a:path w="6547080" h="6036408">
                <a:moveTo>
                  <a:pt x="f2" y="f2"/>
                </a:moveTo>
                <a:lnTo>
                  <a:pt x="f3" y="f2"/>
                </a:lnTo>
                <a:lnTo>
                  <a:pt x="f3" y="f4"/>
                </a:lnTo>
                <a:lnTo>
                  <a:pt x="f2" y="f4"/>
                </a:lnTo>
                <a:lnTo>
                  <a:pt x="f2" y="f2"/>
                </a:lnTo>
                <a:close/>
              </a:path>
            </a:pathLst>
          </a:custGeom>
          <a:blipFill>
            <a:blip r:embed="rId2">
              <a:alphaModFix/>
            </a:blip>
            <a:stretch>
              <a:fillRect/>
            </a:stretch>
          </a:blip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grpSp>
        <p:nvGrpSpPr>
          <p:cNvPr id="12" name="Group 16">
            <a:extLst>
              <a:ext uri="{FF2B5EF4-FFF2-40B4-BE49-F238E27FC236}">
                <a16:creationId xmlns:a16="http://schemas.microsoft.com/office/drawing/2014/main" id="{193EBB6B-81C1-926C-AFFE-B64CC3B5A3CC}"/>
              </a:ext>
            </a:extLst>
          </p:cNvPr>
          <p:cNvGrpSpPr/>
          <p:nvPr/>
        </p:nvGrpSpPr>
        <p:grpSpPr>
          <a:xfrm>
            <a:off x="11638172" y="28634646"/>
            <a:ext cx="8963204" cy="1008235"/>
            <a:chOff x="11638172" y="28634646"/>
            <a:chExt cx="8963204" cy="1008235"/>
          </a:xfrm>
        </p:grpSpPr>
        <p:sp>
          <p:nvSpPr>
            <p:cNvPr id="13" name="Freeform 17">
              <a:extLst>
                <a:ext uri="{FF2B5EF4-FFF2-40B4-BE49-F238E27FC236}">
                  <a16:creationId xmlns:a16="http://schemas.microsoft.com/office/drawing/2014/main" id="{15883874-5D3B-5519-2D31-02B747345D7E}"/>
                </a:ext>
              </a:extLst>
            </p:cNvPr>
            <p:cNvSpPr/>
            <p:nvPr/>
          </p:nvSpPr>
          <p:spPr>
            <a:xfrm>
              <a:off x="11638172" y="28649916"/>
              <a:ext cx="8963177" cy="99296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770127"/>
                <a:gd name="f4" fmla="val 1857832"/>
                <a:gd name="f5" fmla="*/ f0 1 16770127"/>
                <a:gd name="f6" fmla="*/ f1 1 1857832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6770127"/>
                <a:gd name="f13" fmla="*/ f10 1 1857832"/>
                <a:gd name="f14" fmla="*/ f7 1 f12"/>
                <a:gd name="f15" fmla="*/ f8 1 f12"/>
                <a:gd name="f16" fmla="*/ f7 1 f13"/>
                <a:gd name="f17" fmla="*/ f9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6770127" h="1857832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close/>
                </a:path>
              </a:pathLst>
            </a:custGeom>
            <a:solidFill>
              <a:srgbClr val="309947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t-B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4" name="TextBox 18">
              <a:extLst>
                <a:ext uri="{FF2B5EF4-FFF2-40B4-BE49-F238E27FC236}">
                  <a16:creationId xmlns:a16="http://schemas.microsoft.com/office/drawing/2014/main" id="{EB38B9C6-6333-7B92-1464-222771178420}"/>
                </a:ext>
              </a:extLst>
            </p:cNvPr>
            <p:cNvSpPr txBox="1"/>
            <p:nvPr/>
          </p:nvSpPr>
          <p:spPr>
            <a:xfrm>
              <a:off x="11638172" y="28634646"/>
              <a:ext cx="8963204" cy="100823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33329" tIns="33329" rIns="33329" bIns="33329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ts val="54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4500" b="0" i="0" u="none" strike="noStrike" kern="1200" cap="none" spc="0" baseline="0">
                  <a:solidFill>
                    <a:srgbClr val="EEF8EB"/>
                  </a:solidFill>
                  <a:uFillTx/>
                  <a:latin typeface="Arimo Bold"/>
                  <a:ea typeface="Arimo Bold"/>
                  <a:cs typeface="Arimo Bold"/>
                </a:rPr>
                <a:t>Referências</a:t>
              </a:r>
            </a:p>
          </p:txBody>
        </p:sp>
      </p:grpSp>
      <p:grpSp>
        <p:nvGrpSpPr>
          <p:cNvPr id="15" name="Group 19">
            <a:extLst>
              <a:ext uri="{FF2B5EF4-FFF2-40B4-BE49-F238E27FC236}">
                <a16:creationId xmlns:a16="http://schemas.microsoft.com/office/drawing/2014/main" id="{8E22DB29-8F97-964D-C010-9942A81196C5}"/>
              </a:ext>
            </a:extLst>
          </p:cNvPr>
          <p:cNvGrpSpPr/>
          <p:nvPr/>
        </p:nvGrpSpPr>
        <p:grpSpPr>
          <a:xfrm>
            <a:off x="11557522" y="12195060"/>
            <a:ext cx="8963204" cy="1007677"/>
            <a:chOff x="11557522" y="12195060"/>
            <a:chExt cx="8963204" cy="1007677"/>
          </a:xfrm>
        </p:grpSpPr>
        <p:sp>
          <p:nvSpPr>
            <p:cNvPr id="16" name="Freeform 20">
              <a:extLst>
                <a:ext uri="{FF2B5EF4-FFF2-40B4-BE49-F238E27FC236}">
                  <a16:creationId xmlns:a16="http://schemas.microsoft.com/office/drawing/2014/main" id="{C0055652-7379-C253-EE71-79FD34851DEB}"/>
                </a:ext>
              </a:extLst>
            </p:cNvPr>
            <p:cNvSpPr/>
            <p:nvPr/>
          </p:nvSpPr>
          <p:spPr>
            <a:xfrm>
              <a:off x="11557522" y="12210321"/>
              <a:ext cx="8963177" cy="99241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779328"/>
                <a:gd name="f4" fmla="val 1857832"/>
                <a:gd name="f5" fmla="*/ f0 1 16779328"/>
                <a:gd name="f6" fmla="*/ f1 1 1857832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6779328"/>
                <a:gd name="f13" fmla="*/ f10 1 1857832"/>
                <a:gd name="f14" fmla="*/ f7 1 f12"/>
                <a:gd name="f15" fmla="*/ f8 1 f12"/>
                <a:gd name="f16" fmla="*/ f7 1 f13"/>
                <a:gd name="f17" fmla="*/ f9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6779328" h="1857832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close/>
                </a:path>
              </a:pathLst>
            </a:custGeom>
            <a:solidFill>
              <a:srgbClr val="309947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t-B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7" name="TextBox 21">
              <a:extLst>
                <a:ext uri="{FF2B5EF4-FFF2-40B4-BE49-F238E27FC236}">
                  <a16:creationId xmlns:a16="http://schemas.microsoft.com/office/drawing/2014/main" id="{6AF44D48-C0E5-C315-140D-63EA5747655F}"/>
                </a:ext>
              </a:extLst>
            </p:cNvPr>
            <p:cNvSpPr txBox="1"/>
            <p:nvPr/>
          </p:nvSpPr>
          <p:spPr>
            <a:xfrm>
              <a:off x="11557522" y="12195060"/>
              <a:ext cx="8963204" cy="1007677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33329" tIns="33329" rIns="33329" bIns="33329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ts val="54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4500" b="0" i="0" u="none" strike="noStrike" kern="1200" cap="none" spc="0" baseline="0">
                  <a:solidFill>
                    <a:srgbClr val="EEF8EB"/>
                  </a:solidFill>
                  <a:uFillTx/>
                  <a:latin typeface="Arimo Bold"/>
                  <a:ea typeface="Arimo Bold"/>
                  <a:cs typeface="Arimo Bold"/>
                </a:rPr>
                <a:t>Resultados e Discussões</a:t>
              </a:r>
            </a:p>
          </p:txBody>
        </p:sp>
      </p:grpSp>
      <p:sp>
        <p:nvSpPr>
          <p:cNvPr id="18" name="TextBox 22">
            <a:extLst>
              <a:ext uri="{FF2B5EF4-FFF2-40B4-BE49-F238E27FC236}">
                <a16:creationId xmlns:a16="http://schemas.microsoft.com/office/drawing/2014/main" id="{B19155FC-3A0F-2A3F-C12F-B5FD5D5D8BEA}"/>
              </a:ext>
            </a:extLst>
          </p:cNvPr>
          <p:cNvSpPr txBox="1"/>
          <p:nvPr/>
        </p:nvSpPr>
        <p:spPr>
          <a:xfrm>
            <a:off x="243513" y="2958724"/>
            <a:ext cx="21112974" cy="64120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ts val="504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4200" b="0" i="0" u="none" strike="noStrike" kern="1200" cap="none" spc="0" baseline="0">
                <a:solidFill>
                  <a:srgbClr val="000000"/>
                </a:solidFill>
                <a:uFillTx/>
                <a:latin typeface="Open Sans Bold"/>
                <a:ea typeface="Open Sans Bold"/>
                <a:cs typeface="Open Sans Bold"/>
              </a:rPr>
              <a:t>Título</a:t>
            </a:r>
          </a:p>
        </p:txBody>
      </p:sp>
      <p:grpSp>
        <p:nvGrpSpPr>
          <p:cNvPr id="19" name="Group 26">
            <a:extLst>
              <a:ext uri="{FF2B5EF4-FFF2-40B4-BE49-F238E27FC236}">
                <a16:creationId xmlns:a16="http://schemas.microsoft.com/office/drawing/2014/main" id="{0E7C0CA8-5A26-9374-6EB0-99AA15CC03FC}"/>
              </a:ext>
            </a:extLst>
          </p:cNvPr>
          <p:cNvGrpSpPr/>
          <p:nvPr/>
        </p:nvGrpSpPr>
        <p:grpSpPr>
          <a:xfrm>
            <a:off x="11638172" y="6266492"/>
            <a:ext cx="8963204" cy="1007678"/>
            <a:chOff x="11638172" y="6266492"/>
            <a:chExt cx="8963204" cy="1007678"/>
          </a:xfrm>
        </p:grpSpPr>
        <p:sp>
          <p:nvSpPr>
            <p:cNvPr id="20" name="Freeform 27">
              <a:extLst>
                <a:ext uri="{FF2B5EF4-FFF2-40B4-BE49-F238E27FC236}">
                  <a16:creationId xmlns:a16="http://schemas.microsoft.com/office/drawing/2014/main" id="{522E6343-A27B-2D9B-7A93-36223AC57106}"/>
                </a:ext>
              </a:extLst>
            </p:cNvPr>
            <p:cNvSpPr/>
            <p:nvPr/>
          </p:nvSpPr>
          <p:spPr>
            <a:xfrm>
              <a:off x="11638172" y="6281754"/>
              <a:ext cx="8963177" cy="99241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779328"/>
                <a:gd name="f4" fmla="val 1857832"/>
                <a:gd name="f5" fmla="*/ f0 1 16779328"/>
                <a:gd name="f6" fmla="*/ f1 1 1857832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6779328"/>
                <a:gd name="f13" fmla="*/ f10 1 1857832"/>
                <a:gd name="f14" fmla="*/ f7 1 f12"/>
                <a:gd name="f15" fmla="*/ f8 1 f12"/>
                <a:gd name="f16" fmla="*/ f7 1 f13"/>
                <a:gd name="f17" fmla="*/ f9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6779328" h="1857832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close/>
                </a:path>
              </a:pathLst>
            </a:custGeom>
            <a:solidFill>
              <a:srgbClr val="309947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t-B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1" name="TextBox 28">
              <a:extLst>
                <a:ext uri="{FF2B5EF4-FFF2-40B4-BE49-F238E27FC236}">
                  <a16:creationId xmlns:a16="http://schemas.microsoft.com/office/drawing/2014/main" id="{1DF651DE-53F7-E47F-8211-DB55EC11B77C}"/>
                </a:ext>
              </a:extLst>
            </p:cNvPr>
            <p:cNvSpPr txBox="1"/>
            <p:nvPr/>
          </p:nvSpPr>
          <p:spPr>
            <a:xfrm>
              <a:off x="11638172" y="6266492"/>
              <a:ext cx="8963204" cy="1007677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33329" tIns="33329" rIns="33329" bIns="33329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ts val="54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4500" b="0" i="0" u="none" strike="noStrike" kern="1200" cap="none" spc="0" baseline="0">
                  <a:solidFill>
                    <a:srgbClr val="EEF8EB"/>
                  </a:solidFill>
                  <a:uFillTx/>
                  <a:latin typeface="Arimo Bold"/>
                  <a:ea typeface="Arimo Bold"/>
                  <a:cs typeface="Arimo Bold"/>
                </a:rPr>
                <a:t>Considerações Parciais</a:t>
              </a:r>
            </a:p>
          </p:txBody>
        </p:sp>
      </p:grpSp>
      <p:sp>
        <p:nvSpPr>
          <p:cNvPr id="23" name="TextBox 31">
            <a:extLst>
              <a:ext uri="{FF2B5EF4-FFF2-40B4-BE49-F238E27FC236}">
                <a16:creationId xmlns:a16="http://schemas.microsoft.com/office/drawing/2014/main" id="{0D7D442A-FE49-5CD1-1C18-CB762E6AEB06}"/>
              </a:ext>
            </a:extLst>
          </p:cNvPr>
          <p:cNvSpPr txBox="1"/>
          <p:nvPr/>
        </p:nvSpPr>
        <p:spPr>
          <a:xfrm>
            <a:off x="990002" y="19431886"/>
            <a:ext cx="8802169" cy="21408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ts val="276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300" b="0" i="0" u="none" strike="noStrike" kern="1200" cap="none" spc="0" baseline="0">
                <a:solidFill>
                  <a:srgbClr val="252424"/>
                </a:solidFill>
                <a:uFillTx/>
                <a:latin typeface="Open Sans"/>
                <a:ea typeface="Open Sans"/>
                <a:cs typeface="Open Sans"/>
              </a:rPr>
              <a:t>Xxxxxxxxxxxxxxxxxxxxxxxxxxxxxxxxxx</a:t>
            </a:r>
          </a:p>
          <a:p>
            <a:pPr marL="0" marR="0" lvl="0" indent="0" algn="just" defTabSz="914400" rtl="0" fontAlgn="auto" hangingPunct="1">
              <a:lnSpc>
                <a:spcPts val="276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300" b="0" i="0" u="none" strike="noStrike" kern="1200" cap="none" spc="0" baseline="0">
              <a:solidFill>
                <a:srgbClr val="252424"/>
              </a:solidFill>
              <a:uFillTx/>
              <a:latin typeface="Open Sans"/>
              <a:ea typeface="Open Sans"/>
              <a:cs typeface="Open Sans"/>
            </a:endParaRPr>
          </a:p>
          <a:p>
            <a:pPr marL="0" marR="0" lvl="0" indent="0" algn="just" defTabSz="914400" rtl="0" fontAlgn="auto" hangingPunct="1">
              <a:lnSpc>
                <a:spcPts val="276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300" b="0" i="0" u="none" strike="noStrike" kern="1200" cap="none" spc="0" baseline="0">
              <a:solidFill>
                <a:srgbClr val="252424"/>
              </a:solidFill>
              <a:uFillTx/>
              <a:latin typeface="Open Sans"/>
              <a:ea typeface="Open Sans"/>
              <a:cs typeface="Open Sans"/>
            </a:endParaRPr>
          </a:p>
          <a:p>
            <a:pPr marL="0" marR="0" lvl="0" indent="0" algn="just" defTabSz="914400" rtl="0" fontAlgn="auto" hangingPunct="1">
              <a:lnSpc>
                <a:spcPts val="276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300" b="0" i="0" u="none" strike="noStrike" kern="1200" cap="none" spc="0" baseline="0">
              <a:solidFill>
                <a:srgbClr val="252424"/>
              </a:solidFill>
              <a:uFillTx/>
              <a:latin typeface="Open Sans"/>
              <a:ea typeface="Open Sans"/>
              <a:cs typeface="Open Sans"/>
            </a:endParaRPr>
          </a:p>
          <a:p>
            <a:pPr marL="0" marR="0" lvl="0" indent="0" algn="just" defTabSz="914400" rtl="0" fontAlgn="auto" hangingPunct="1">
              <a:lnSpc>
                <a:spcPts val="276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300" b="0" i="0" u="none" strike="noStrike" kern="1200" cap="none" spc="0" baseline="0">
                <a:solidFill>
                  <a:srgbClr val="252424"/>
                </a:solidFill>
                <a:uFillTx/>
                <a:latin typeface="Open Sans"/>
                <a:ea typeface="Open Sans"/>
                <a:cs typeface="Open Sans"/>
              </a:rPr>
              <a:t>EXEMPLO DE IMAGENS </a:t>
            </a:r>
          </a:p>
          <a:p>
            <a:pPr marL="0" marR="0" lvl="0" indent="0" algn="just" defTabSz="914400" rtl="0" fontAlgn="auto" hangingPunct="1">
              <a:lnSpc>
                <a:spcPts val="276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300" b="0" i="0" u="none" strike="noStrike" kern="1200" cap="none" spc="0" baseline="0">
              <a:solidFill>
                <a:srgbClr val="252424"/>
              </a:solidFill>
              <a:uFillTx/>
              <a:latin typeface="Open Sans"/>
              <a:ea typeface="Open Sans"/>
              <a:cs typeface="Open Sans"/>
            </a:endParaRPr>
          </a:p>
        </p:txBody>
      </p:sp>
      <p:sp>
        <p:nvSpPr>
          <p:cNvPr id="24" name="TextBox 33">
            <a:extLst>
              <a:ext uri="{FF2B5EF4-FFF2-40B4-BE49-F238E27FC236}">
                <a16:creationId xmlns:a16="http://schemas.microsoft.com/office/drawing/2014/main" id="{F5DA8AB5-C717-0BD3-449F-115EFC24D595}"/>
              </a:ext>
            </a:extLst>
          </p:cNvPr>
          <p:cNvSpPr txBox="1"/>
          <p:nvPr/>
        </p:nvSpPr>
        <p:spPr>
          <a:xfrm>
            <a:off x="11435577" y="16119838"/>
            <a:ext cx="9528" cy="17145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ts val="148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5" name="TextBox 34">
            <a:extLst>
              <a:ext uri="{FF2B5EF4-FFF2-40B4-BE49-F238E27FC236}">
                <a16:creationId xmlns:a16="http://schemas.microsoft.com/office/drawing/2014/main" id="{CA0E51DF-A7E3-EBD3-0FEB-1A18460F23EF}"/>
              </a:ext>
            </a:extLst>
          </p:cNvPr>
          <p:cNvSpPr txBox="1"/>
          <p:nvPr/>
        </p:nvSpPr>
        <p:spPr>
          <a:xfrm>
            <a:off x="1030190" y="7759580"/>
            <a:ext cx="8882819" cy="38394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ts val="322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300" b="0" i="0" u="none" strike="noStrike" kern="1200" cap="none" spc="0" baseline="0">
                <a:solidFill>
                  <a:srgbClr val="000000"/>
                </a:solidFill>
                <a:uFillTx/>
                <a:latin typeface="Open Sans"/>
                <a:ea typeface="Open Sans"/>
                <a:cs typeface="Open Sans"/>
              </a:rPr>
              <a:t>xxxxxxxxxxxxxxxxxxxxxxxxxxxxxxx</a:t>
            </a:r>
          </a:p>
        </p:txBody>
      </p:sp>
      <p:sp>
        <p:nvSpPr>
          <p:cNvPr id="26" name="TextBox 35">
            <a:extLst>
              <a:ext uri="{FF2B5EF4-FFF2-40B4-BE49-F238E27FC236}">
                <a16:creationId xmlns:a16="http://schemas.microsoft.com/office/drawing/2014/main" id="{D8647086-DAD8-7829-6228-AA3FC6BF0B24}"/>
              </a:ext>
            </a:extLst>
          </p:cNvPr>
          <p:cNvSpPr txBox="1"/>
          <p:nvPr/>
        </p:nvSpPr>
        <p:spPr>
          <a:xfrm>
            <a:off x="909352" y="13770406"/>
            <a:ext cx="8882819" cy="370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ts val="308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200" b="0" i="0" u="none" strike="noStrike" kern="1200" cap="none" spc="0" baseline="0">
                <a:solidFill>
                  <a:srgbClr val="000000"/>
                </a:solidFill>
                <a:uFillTx/>
                <a:latin typeface="Open Sans"/>
                <a:ea typeface="Open Sans"/>
                <a:cs typeface="Open Sans"/>
              </a:rPr>
              <a:t> xxxxxxxxxxxxxxxxxxxxxxxxx</a:t>
            </a:r>
          </a:p>
        </p:txBody>
      </p:sp>
      <p:sp>
        <p:nvSpPr>
          <p:cNvPr id="27" name="TextBox 36">
            <a:extLst>
              <a:ext uri="{FF2B5EF4-FFF2-40B4-BE49-F238E27FC236}">
                <a16:creationId xmlns:a16="http://schemas.microsoft.com/office/drawing/2014/main" id="{02597391-D3D4-A4D1-2D75-7D0BCAB9E4F9}"/>
              </a:ext>
            </a:extLst>
          </p:cNvPr>
          <p:cNvSpPr txBox="1"/>
          <p:nvPr/>
        </p:nvSpPr>
        <p:spPr>
          <a:xfrm>
            <a:off x="11630619" y="7769108"/>
            <a:ext cx="8890107" cy="3709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ts val="308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199" b="0" i="0" u="none" strike="noStrike" kern="1200" cap="none" spc="0" baseline="0">
                <a:solidFill>
                  <a:srgbClr val="000000"/>
                </a:solidFill>
                <a:uFillTx/>
                <a:latin typeface="Open Sans"/>
                <a:ea typeface="Open Sans"/>
                <a:cs typeface="Open Sans"/>
              </a:rPr>
              <a:t> xxxxxxxxxxxxxxxxxx</a:t>
            </a:r>
          </a:p>
        </p:txBody>
      </p:sp>
      <p:sp>
        <p:nvSpPr>
          <p:cNvPr id="28" name="TextBox 38">
            <a:extLst>
              <a:ext uri="{FF2B5EF4-FFF2-40B4-BE49-F238E27FC236}">
                <a16:creationId xmlns:a16="http://schemas.microsoft.com/office/drawing/2014/main" id="{3FADE341-369C-F1B4-DB31-80D943AB9D50}"/>
              </a:ext>
            </a:extLst>
          </p:cNvPr>
          <p:cNvSpPr txBox="1"/>
          <p:nvPr/>
        </p:nvSpPr>
        <p:spPr>
          <a:xfrm>
            <a:off x="11557522" y="13585835"/>
            <a:ext cx="8963204" cy="3709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ts val="308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199" b="0" i="0" u="none" strike="noStrike" kern="1200" cap="none" spc="0" baseline="0">
                <a:solidFill>
                  <a:srgbClr val="000000"/>
                </a:solidFill>
                <a:uFillTx/>
                <a:latin typeface="Open Sans"/>
                <a:ea typeface="Open Sans"/>
                <a:cs typeface="Open Sans"/>
              </a:rPr>
              <a:t> XXXXXXXXXXXXXXXXXXXX</a:t>
            </a:r>
          </a:p>
        </p:txBody>
      </p:sp>
      <p:sp>
        <p:nvSpPr>
          <p:cNvPr id="29" name="TextBox 39">
            <a:extLst>
              <a:ext uri="{FF2B5EF4-FFF2-40B4-BE49-F238E27FC236}">
                <a16:creationId xmlns:a16="http://schemas.microsoft.com/office/drawing/2014/main" id="{7038057D-76CB-B5EE-35F1-7B772A36123C}"/>
              </a:ext>
            </a:extLst>
          </p:cNvPr>
          <p:cNvSpPr txBox="1"/>
          <p:nvPr/>
        </p:nvSpPr>
        <p:spPr>
          <a:xfrm>
            <a:off x="4920368" y="4507927"/>
            <a:ext cx="11759266" cy="98116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ts val="3885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199" b="0" i="0" u="none" strike="noStrike" kern="1200" cap="none" spc="-3" baseline="0" dirty="0">
                <a:solidFill>
                  <a:srgbClr val="000000"/>
                </a:solidFill>
                <a:uFillTx/>
                <a:latin typeface="Open Sans"/>
                <a:ea typeface="Open Sans"/>
                <a:cs typeface="Open Sans"/>
              </a:rPr>
              <a:t>Autor:  </a:t>
            </a:r>
            <a:r>
              <a:rPr lang="en-US" sz="3199" b="0" i="0" u="none" strike="noStrike" kern="1200" cap="none" spc="-3" baseline="0" dirty="0" err="1">
                <a:solidFill>
                  <a:srgbClr val="000000"/>
                </a:solidFill>
                <a:uFillTx/>
                <a:latin typeface="Open Sans"/>
                <a:ea typeface="Open Sans"/>
                <a:cs typeface="Open Sans"/>
              </a:rPr>
              <a:t>xxxxxxxxxxxxx</a:t>
            </a:r>
            <a:r>
              <a:rPr lang="en-US" sz="3199" b="0" i="0" u="none" strike="noStrike" kern="1200" cap="none" spc="-3" baseline="0" dirty="0">
                <a:solidFill>
                  <a:srgbClr val="000000"/>
                </a:solidFill>
                <a:uFillTx/>
                <a:latin typeface="Open Sans"/>
                <a:ea typeface="Open Sans"/>
                <a:cs typeface="Open Sans"/>
              </a:rPr>
              <a:t> (</a:t>
            </a:r>
            <a:r>
              <a:rPr lang="en-US" sz="3199" b="0" i="0" u="none" strike="noStrike" kern="1200" cap="none" spc="-3" baseline="0" dirty="0" err="1">
                <a:solidFill>
                  <a:srgbClr val="000000"/>
                </a:solidFill>
                <a:uFillTx/>
                <a:latin typeface="Open Sans"/>
                <a:ea typeface="Open Sans"/>
                <a:cs typeface="Open Sans"/>
              </a:rPr>
              <a:t>Instituição</a:t>
            </a:r>
            <a:r>
              <a:rPr lang="en-US" sz="3199" b="0" i="0" u="none" strike="noStrike" kern="1200" cap="none" spc="-3" baseline="0" dirty="0">
                <a:solidFill>
                  <a:srgbClr val="000000"/>
                </a:solidFill>
                <a:uFillTx/>
                <a:latin typeface="Open Sans"/>
                <a:ea typeface="Open Sans"/>
                <a:cs typeface="Open Sans"/>
              </a:rPr>
              <a:t>)</a:t>
            </a:r>
          </a:p>
          <a:p>
            <a:pPr marL="0" marR="0" lvl="0" indent="0" algn="ctr" defTabSz="914400" rtl="0" fontAlgn="auto" hangingPunct="1">
              <a:lnSpc>
                <a:spcPts val="3885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199" b="0" i="0" u="none" strike="noStrike" kern="1200" cap="none" spc="-3" baseline="0" dirty="0" err="1">
                <a:solidFill>
                  <a:srgbClr val="000000"/>
                </a:solidFill>
                <a:uFillTx/>
                <a:latin typeface="Open Sans"/>
                <a:ea typeface="Open Sans"/>
                <a:cs typeface="Open Sans"/>
              </a:rPr>
              <a:t>Orientador</a:t>
            </a:r>
            <a:r>
              <a:rPr lang="en-US" sz="3199" b="0" i="0" u="none" strike="noStrike" kern="1200" cap="none" spc="-3" baseline="0" dirty="0">
                <a:solidFill>
                  <a:srgbClr val="000000"/>
                </a:solidFill>
                <a:uFillTx/>
                <a:latin typeface="Open Sans"/>
                <a:ea typeface="Open Sans"/>
                <a:cs typeface="Open Sans"/>
              </a:rPr>
              <a:t>: </a:t>
            </a:r>
            <a:r>
              <a:rPr lang="en-US" sz="3199" b="0" i="0" u="none" strike="noStrike" kern="1200" cap="none" spc="-3" baseline="0" dirty="0" err="1">
                <a:solidFill>
                  <a:srgbClr val="000000"/>
                </a:solidFill>
                <a:uFillTx/>
                <a:latin typeface="Open Sans"/>
                <a:ea typeface="Open Sans"/>
                <a:cs typeface="Open Sans"/>
              </a:rPr>
              <a:t>xxxxxxxxxx</a:t>
            </a:r>
            <a:r>
              <a:rPr lang="en-US" sz="3199" b="0" i="0" u="none" strike="noStrike" kern="1200" cap="none" spc="-3" baseline="0" dirty="0">
                <a:solidFill>
                  <a:srgbClr val="000000"/>
                </a:solidFill>
                <a:uFillTx/>
                <a:latin typeface="Open Sans"/>
                <a:ea typeface="Open Sans"/>
                <a:cs typeface="Open Sans"/>
              </a:rPr>
              <a:t> (</a:t>
            </a:r>
            <a:r>
              <a:rPr lang="en-US" sz="3199" b="0" i="0" u="none" strike="noStrike" kern="1200" cap="none" spc="-3" baseline="0" dirty="0" err="1">
                <a:solidFill>
                  <a:srgbClr val="000000"/>
                </a:solidFill>
                <a:uFillTx/>
                <a:latin typeface="Open Sans"/>
                <a:ea typeface="Open Sans"/>
                <a:cs typeface="Open Sans"/>
              </a:rPr>
              <a:t>Instituição</a:t>
            </a:r>
            <a:r>
              <a:rPr lang="en-US" sz="3199" b="0" i="0" u="none" strike="noStrike" kern="1200" cap="none" spc="-3" baseline="0" dirty="0">
                <a:solidFill>
                  <a:srgbClr val="000000"/>
                </a:solidFill>
                <a:uFillTx/>
                <a:latin typeface="Open Sans"/>
                <a:ea typeface="Open Sans"/>
                <a:cs typeface="Open Sans"/>
              </a:rPr>
              <a:t>)</a:t>
            </a:r>
          </a:p>
        </p:txBody>
      </p:sp>
      <p:sp>
        <p:nvSpPr>
          <p:cNvPr id="30" name="TextBox 44">
            <a:extLst>
              <a:ext uri="{FF2B5EF4-FFF2-40B4-BE49-F238E27FC236}">
                <a16:creationId xmlns:a16="http://schemas.microsoft.com/office/drawing/2014/main" id="{845F761C-2356-3771-94F8-18D78DE8580E}"/>
              </a:ext>
            </a:extLst>
          </p:cNvPr>
          <p:cNvSpPr txBox="1"/>
          <p:nvPr/>
        </p:nvSpPr>
        <p:spPr>
          <a:xfrm>
            <a:off x="5171252" y="27876197"/>
            <a:ext cx="3962625" cy="1333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900" b="0" i="0" u="none" strike="noStrike" kern="1200" cap="none" spc="0" baseline="0">
                <a:solidFill>
                  <a:srgbClr val="252424"/>
                </a:solidFill>
                <a:uFillTx/>
                <a:latin typeface="Open Sans"/>
                <a:ea typeface="Open Sans"/>
                <a:cs typeface="Open Sans"/>
              </a:rPr>
              <a:t>Imagem 2 disponível em: memoria.ifrs.edu.br</a:t>
            </a:r>
          </a:p>
        </p:txBody>
      </p:sp>
      <p:pic>
        <p:nvPicPr>
          <p:cNvPr id="31" name="Imagem 45" descr="Uma imagem contendo Logotipo&#10;&#10;Descrição gerada automaticamente">
            <a:extLst>
              <a:ext uri="{FF2B5EF4-FFF2-40B4-BE49-F238E27FC236}">
                <a16:creationId xmlns:a16="http://schemas.microsoft.com/office/drawing/2014/main" id="{490DC286-FDDC-8EB7-7CF3-6F086F864B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216" y="452243"/>
            <a:ext cx="4150434" cy="2288258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2" name="CaixaDeTexto 4">
            <a:extLst>
              <a:ext uri="{FF2B5EF4-FFF2-40B4-BE49-F238E27FC236}">
                <a16:creationId xmlns:a16="http://schemas.microsoft.com/office/drawing/2014/main" id="{9023D65C-BCB9-CE58-9AB8-C48D0F98A806}"/>
              </a:ext>
            </a:extLst>
          </p:cNvPr>
          <p:cNvSpPr txBox="1"/>
          <p:nvPr/>
        </p:nvSpPr>
        <p:spPr>
          <a:xfrm>
            <a:off x="8820146" y="452243"/>
            <a:ext cx="13146173" cy="175432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600" b="1" i="0" u="none" strike="noStrike" kern="1200" cap="none" spc="0" baseline="0">
                <a:solidFill>
                  <a:srgbClr val="FF0000"/>
                </a:solidFill>
                <a:uFillTx/>
                <a:latin typeface="Arial" pitchFamily="34"/>
                <a:cs typeface="Arial" pitchFamily="34"/>
              </a:rPr>
              <a:t>O(a) autor(a) pode criar seu próprio modelo, utilizando Power Point, Canva ou outro aplicativo.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600" b="1" i="0" u="none" strike="noStrike" kern="1200" cap="none" spc="0" baseline="0">
                <a:solidFill>
                  <a:srgbClr val="FF0000"/>
                </a:solidFill>
                <a:uFillTx/>
                <a:latin typeface="Arial" pitchFamily="34"/>
                <a:cs typeface="Arial" pitchFamily="34"/>
              </a:rPr>
              <a:t>Formato: 60cm (largura) x 90cm (altura)</a:t>
            </a:r>
          </a:p>
        </p:txBody>
      </p:sp>
      <p:pic>
        <p:nvPicPr>
          <p:cNvPr id="33" name="Imagem 49" descr="Interface gráfica do usuário, Texto&#10;&#10;Descrição gerada automaticamente">
            <a:extLst>
              <a:ext uri="{FF2B5EF4-FFF2-40B4-BE49-F238E27FC236}">
                <a16:creationId xmlns:a16="http://schemas.microsoft.com/office/drawing/2014/main" id="{CAE372A1-CA7B-8C09-883B-9CE84D4CBA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145" y="3290724"/>
            <a:ext cx="5977734" cy="221363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34" name="Imagem 53" descr="Casa em construção&#10;&#10;Descrição gerada automaticamente com confiança média">
            <a:extLst>
              <a:ext uri="{FF2B5EF4-FFF2-40B4-BE49-F238E27FC236}">
                <a16:creationId xmlns:a16="http://schemas.microsoft.com/office/drawing/2014/main" id="{4DF76E28-6174-1E70-831F-A2817B7E7D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343375" y="17638474"/>
            <a:ext cx="7123029" cy="474868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5" name="CaixaDeTexto 55">
            <a:extLst>
              <a:ext uri="{FF2B5EF4-FFF2-40B4-BE49-F238E27FC236}">
                <a16:creationId xmlns:a16="http://schemas.microsoft.com/office/drawing/2014/main" id="{F671C931-FD22-1D5C-5FA7-298036437B9A}"/>
              </a:ext>
            </a:extLst>
          </p:cNvPr>
          <p:cNvSpPr txBox="1"/>
          <p:nvPr/>
        </p:nvSpPr>
        <p:spPr>
          <a:xfrm>
            <a:off x="12343375" y="22607278"/>
            <a:ext cx="10986241" cy="42127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ts val="276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>
                <a:solidFill>
                  <a:srgbClr val="252424"/>
                </a:solidFill>
                <a:uFillTx/>
                <a:latin typeface="Open Sans"/>
                <a:ea typeface="Open Sans"/>
                <a:cs typeface="Open Sans"/>
              </a:rPr>
              <a:t>Legenda imagens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CF3A83F5-EE2A-0778-F51B-33D7B33F9BAB}"/>
              </a:ext>
            </a:extLst>
          </p:cNvPr>
          <p:cNvSpPr txBox="1"/>
          <p:nvPr/>
        </p:nvSpPr>
        <p:spPr>
          <a:xfrm>
            <a:off x="15975544" y="4359101"/>
            <a:ext cx="1167063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0" i="0" u="none" strike="noStrike" kern="1200" cap="none" spc="-3" baseline="0" dirty="0" err="1">
                <a:solidFill>
                  <a:srgbClr val="000000"/>
                </a:solidFill>
                <a:uFillTx/>
                <a:latin typeface="Open Sans"/>
                <a:ea typeface="Open Sans"/>
                <a:cs typeface="Open Sans"/>
              </a:rPr>
              <a:t>Logotipo</a:t>
            </a:r>
            <a:r>
              <a:rPr lang="en-US" sz="4400" b="0" i="0" u="none" strike="noStrike" kern="1200" cap="none" spc="-3" baseline="0" dirty="0">
                <a:solidFill>
                  <a:srgbClr val="000000"/>
                </a:solidFill>
                <a:uFillTx/>
                <a:latin typeface="Open Sans"/>
                <a:ea typeface="Open Sans"/>
                <a:cs typeface="Open Sans"/>
              </a:rPr>
              <a:t> </a:t>
            </a:r>
            <a:r>
              <a:rPr lang="en-US" sz="4400" b="0" i="0" u="none" strike="noStrike" kern="1200" cap="none" spc="-3" baseline="0" dirty="0" err="1">
                <a:solidFill>
                  <a:srgbClr val="000000"/>
                </a:solidFill>
                <a:uFillTx/>
                <a:latin typeface="Open Sans"/>
                <a:ea typeface="Open Sans"/>
                <a:cs typeface="Open Sans"/>
              </a:rPr>
              <a:t>instituição</a:t>
            </a:r>
            <a:endParaRPr lang="pt-BR" sz="4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83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Arimo Bold</vt:lpstr>
      <vt:lpstr>Calibri</vt:lpstr>
      <vt:lpstr>Open Sans</vt:lpstr>
      <vt:lpstr>Open Sans Bold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SALÃO_UFRGS2023_RENI</dc:title>
  <cp:lastModifiedBy>Marcelo Vianna</cp:lastModifiedBy>
  <cp:revision>3</cp:revision>
  <dcterms:created xsi:type="dcterms:W3CDTF">2006-08-16T00:00:00Z</dcterms:created>
  <dcterms:modified xsi:type="dcterms:W3CDTF">2024-07-31T05:55:27Z</dcterms:modified>
</cp:coreProperties>
</file>