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1F9E5-E876-4C3C-9285-8857D405740D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45C06-C3E4-489B-A0E8-412CAFA58F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5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45C06-C3E4-489B-A0E8-412CAFA58F4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45C06-C3E4-489B-A0E8-412CAFA58F4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45C06-C3E4-489B-A0E8-412CAFA58F4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6F-5912-4F36-9D7F-D0C5ED17EFA1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96D4-F572-45EB-90EE-96EDE475EB54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D1DA-1CA3-41EC-BC94-75B93BE5DBF2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76B8-CB2C-4288-A57A-53F38772B2A7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A5FE-D19E-4C7B-B0DB-3B5136B581F3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0D4F-4904-4AA0-8CA7-5BFEF1C9FD82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C076-74E2-40A6-A61D-11A1757CD765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A4EB-63F2-43D4-BF4D-72BDFC6F18A6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2BC-27FF-44E4-942A-DEB03E2EC7A8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5B4A-5AB8-4100-B880-0EAE722F4E91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D6D3-1F44-4714-8C68-6E01B2105483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80DB-A9D0-4E00-BE85-E56E52D3F092}" type="datetime1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02785-AD6A-4230-B86C-44B6D815AE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6"/>
            <a:ext cx="9144000" cy="684124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115616" y="1772816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TÍTULO/ASSUNTO</a:t>
            </a:r>
          </a:p>
          <a:p>
            <a:r>
              <a:rPr lang="pt-B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</a:t>
            </a:r>
            <a:endParaRPr lang="pt-B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3080573"/>
            <a:ext cx="14159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Subtítulo</a:t>
            </a:r>
            <a:endParaRPr lang="pt-BR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6"/>
            <a:ext cx="9144000" cy="6841247"/>
          </a:xfrm>
          <a:prstGeom prst="rect">
            <a:avLst/>
          </a:prstGeom>
        </p:spPr>
      </p:pic>
      <p:sp>
        <p:nvSpPr>
          <p:cNvPr id="8" name="CaixaDeTexto 22"/>
          <p:cNvSpPr txBox="1">
            <a:spLocks noChangeArrowheads="1"/>
          </p:cNvSpPr>
          <p:nvPr/>
        </p:nvSpPr>
        <p:spPr bwMode="auto">
          <a:xfrm>
            <a:off x="611188" y="1341438"/>
            <a:ext cx="80645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100" dirty="0">
                <a:latin typeface="Open Sans" pitchFamily="34" charset="0"/>
                <a:cs typeface="Open Sans" pitchFamily="34" charset="0"/>
              </a:rPr>
              <a:t>	Escreva seu </a:t>
            </a:r>
            <a:r>
              <a:rPr lang="pt-BR" sz="2100">
                <a:latin typeface="Open Sans" pitchFamily="34" charset="0"/>
                <a:cs typeface="Open Sans" pitchFamily="34" charset="0"/>
              </a:rPr>
              <a:t>texto </a:t>
            </a:r>
            <a:r>
              <a:rPr lang="pt-BR" sz="2100" smtClean="0">
                <a:latin typeface="Open Sans" pitchFamily="34" charset="0"/>
                <a:cs typeface="Open Sans" pitchFamily="34" charset="0"/>
              </a:rPr>
              <a:t>aqui...</a:t>
            </a:r>
            <a:endParaRPr lang="pt-BR" sz="2100" dirty="0">
              <a:latin typeface="Open Sans" pitchFamily="34" charset="0"/>
              <a:cs typeface="Open Sans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6" y="332656"/>
            <a:ext cx="5400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PRINCIPAL</a:t>
            </a:r>
            <a:endParaRPr lang="pt-BR" sz="3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0" y="908720"/>
            <a:ext cx="421196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6"/>
            <a:ext cx="9144000" cy="6841247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</Words>
  <Application>Microsoft Office PowerPoint</Application>
  <PresentationFormat>Apresentação na tela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Tema do Office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oruschel</dc:creator>
  <cp:lastModifiedBy>IFRS</cp:lastModifiedBy>
  <cp:revision>14</cp:revision>
  <dcterms:created xsi:type="dcterms:W3CDTF">2016-10-26T17:52:26Z</dcterms:created>
  <dcterms:modified xsi:type="dcterms:W3CDTF">2017-10-29T15:58:27Z</dcterms:modified>
</cp:coreProperties>
</file>